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wdp" ContentType="image/vnd.ms-photo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512" r:id="rId2"/>
  </p:sldIdLst>
  <p:sldSz cx="12188825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322">
          <p15:clr>
            <a:srgbClr val="A4A3A4"/>
          </p15:clr>
        </p15:guide>
        <p15:guide id="2" orient="horz" pos="2157">
          <p15:clr>
            <a:srgbClr val="A4A3A4"/>
          </p15:clr>
        </p15:guide>
        <p15:guide id="3" orient="horz" pos="4150">
          <p15:clr>
            <a:srgbClr val="A4A3A4"/>
          </p15:clr>
        </p15:guide>
        <p15:guide id="4" orient="horz" pos="928">
          <p15:clr>
            <a:srgbClr val="A4A3A4"/>
          </p15:clr>
        </p15:guide>
        <p15:guide id="5" pos="3817">
          <p15:clr>
            <a:srgbClr val="A4A3A4"/>
          </p15:clr>
        </p15:guide>
        <p15:guide id="6" pos="7436">
          <p15:clr>
            <a:srgbClr val="A4A3A4"/>
          </p15:clr>
        </p15:guide>
        <p15:guide id="7" pos="243">
          <p15:clr>
            <a:srgbClr val="A4A3A4"/>
          </p15:clr>
        </p15:guide>
        <p15:guide id="8" pos="141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244"/>
    <a:srgbClr val="00274E"/>
    <a:srgbClr val="000066"/>
    <a:srgbClr val="003366"/>
    <a:srgbClr val="3A040E"/>
    <a:srgbClr val="C60C30"/>
    <a:srgbClr val="315C77"/>
    <a:srgbClr val="61B1AD"/>
    <a:srgbClr val="FFFFFF"/>
    <a:srgbClr val="596E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20945" autoAdjust="0"/>
    <p:restoredTop sz="97952" autoAdjust="0"/>
  </p:normalViewPr>
  <p:slideViewPr>
    <p:cSldViewPr snapToGrid="0" snapToObjects="1">
      <p:cViewPr varScale="1">
        <p:scale>
          <a:sx n="98" d="100"/>
          <a:sy n="98" d="100"/>
        </p:scale>
        <p:origin x="-1216" y="-112"/>
      </p:cViewPr>
      <p:guideLst>
        <p:guide orient="horz" pos="3322"/>
        <p:guide orient="horz" pos="2157"/>
        <p:guide orient="horz" pos="4150"/>
        <p:guide orient="horz" pos="928"/>
        <p:guide pos="3817"/>
        <p:guide pos="7436"/>
        <p:guide pos="243"/>
        <p:guide pos="141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5" d="100"/>
        <a:sy n="75" d="100"/>
      </p:scale>
      <p:origin x="0" y="8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 snapToObjects="1">
      <p:cViewPr>
        <p:scale>
          <a:sx n="100" d="100"/>
          <a:sy n="100" d="100"/>
        </p:scale>
        <p:origin x="1728" y="-140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467360" y="9123546"/>
            <a:ext cx="1497704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2013 Duarte Inc. Confidential.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437731" y="9123546"/>
            <a:ext cx="108149" cy="1095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16506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093788"/>
            <a:ext cx="6194425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91089" y="4929028"/>
            <a:ext cx="6228222" cy="3670141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7360" y="9123546"/>
            <a:ext cx="1356781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Copyright 2013 Duarte Inc. Confidential.</a:t>
            </a:r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47752" y="9123546"/>
            <a:ext cx="78654" cy="9387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60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‹#›</a:t>
            </a:fld>
            <a:endParaRPr lang="en-US" sz="6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81874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4300" indent="-114300" algn="l" defTabSz="914400" rtl="0" eaLnBrk="1" latinLnBrk="0" hangingPunct="1">
      <a:lnSpc>
        <a:spcPct val="85000"/>
      </a:lnSpc>
      <a:spcBef>
        <a:spcPts val="800"/>
      </a:spcBef>
      <a:spcAft>
        <a:spcPts val="200"/>
      </a:spcAft>
      <a:buFont typeface="Arial" pitchFamily="34" charset="0"/>
      <a:buChar char="•"/>
      <a:defRPr sz="1200" kern="1200">
        <a:solidFill>
          <a:schemeClr val="bg1">
            <a:lumMod val="50000"/>
          </a:schemeClr>
        </a:solidFill>
        <a:latin typeface="+mj-lt"/>
        <a:ea typeface="+mn-ea"/>
        <a:cs typeface="+mn-cs"/>
      </a:defRPr>
    </a:lvl1pPr>
    <a:lvl2pPr marL="228600" indent="-114300" algn="l" defTabSz="914400" rtl="0" eaLnBrk="1" latinLnBrk="0" hangingPunct="1">
      <a:lnSpc>
        <a:spcPct val="85000"/>
      </a:lnSpc>
      <a:spcAft>
        <a:spcPts val="200"/>
      </a:spcAft>
      <a:buFont typeface="Arial" pitchFamily="34" charset="0"/>
      <a:buChar char="•"/>
      <a:defRPr sz="110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2pPr>
    <a:lvl3pPr marL="342900" indent="-114300" algn="l" defTabSz="914400" rtl="0" eaLnBrk="1" latinLnBrk="0" hangingPunct="1">
      <a:lnSpc>
        <a:spcPct val="85000"/>
      </a:lnSpc>
      <a:spcAft>
        <a:spcPts val="200"/>
      </a:spcAft>
      <a:buFont typeface="Arial" pitchFamily="34" charset="0"/>
      <a:buChar char="•"/>
      <a:defRPr sz="105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3pPr>
    <a:lvl4pPr marL="457200" indent="-114300" algn="l" defTabSz="914400" rtl="0" eaLnBrk="1" latinLnBrk="0" hangingPunct="1">
      <a:lnSpc>
        <a:spcPct val="85000"/>
      </a:lnSpc>
      <a:spcAft>
        <a:spcPts val="200"/>
      </a:spcAft>
      <a:buFont typeface="Arial" pitchFamily="34" charset="0"/>
      <a:buChar char="•"/>
      <a:defRPr sz="100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4pPr>
    <a:lvl5pPr marL="571500" indent="-114300" algn="l" defTabSz="914400" rtl="0" eaLnBrk="1" latinLnBrk="0" hangingPunct="1">
      <a:lnSpc>
        <a:spcPct val="85000"/>
      </a:lnSpc>
      <a:spcAft>
        <a:spcPts val="200"/>
      </a:spcAft>
      <a:buFont typeface="Arial" pitchFamily="34" charset="0"/>
      <a:buChar char="•"/>
      <a:defRPr sz="900" kern="1200">
        <a:solidFill>
          <a:schemeClr val="bg1">
            <a:lumMod val="50000"/>
          </a:schemeClr>
        </a:solidFill>
        <a:latin typeface="Franklin Gothic Book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73922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rgbClr val="A20A27"/>
              </a:gs>
              <a:gs pos="1250">
                <a:schemeClr val="tx2"/>
              </a:gs>
              <a:gs pos="40000">
                <a:schemeClr val="tx2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pic>
        <p:nvPicPr>
          <p:cNvPr id="7" name="Picture 6" descr="MapR006_DphIV_app_ppt_logotype_white_noBox_Jan2014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8" y="757859"/>
            <a:ext cx="1755851" cy="448631"/>
          </a:xfrm>
          <a:prstGeom prst="rect">
            <a:avLst/>
          </a:prstGeom>
        </p:spPr>
      </p:pic>
      <p:sp>
        <p:nvSpPr>
          <p:cNvPr id="18" name="Text Placeholder 17"/>
          <p:cNvSpPr>
            <a:spLocks noGrp="1"/>
          </p:cNvSpPr>
          <p:nvPr userDrawn="1">
            <p:ph type="body" sz="quarter" idx="10" hasCustomPrompt="1"/>
          </p:nvPr>
        </p:nvSpPr>
        <p:spPr bwMode="black">
          <a:xfrm>
            <a:off x="559838" y="4066597"/>
            <a:ext cx="11244813" cy="643253"/>
          </a:xfrm>
        </p:spPr>
        <p:txBody>
          <a:bodyPr anchor="b" anchorCtr="0"/>
          <a:lstStyle>
            <a:lvl1pPr marL="0" indent="0">
              <a:buNone/>
              <a:tabLst>
                <a:tab pos="2916238" algn="l"/>
              </a:tabLst>
              <a:defRPr sz="4400">
                <a:gradFill flip="none" rotWithShape="1">
                  <a:gsLst>
                    <a:gs pos="0">
                      <a:schemeClr val="bg1"/>
                    </a:gs>
                    <a:gs pos="75000">
                      <a:schemeClr val="bg1"/>
                    </a:gs>
                    <a:gs pos="100000">
                      <a:schemeClr val="accent2">
                        <a:lumMod val="40000"/>
                        <a:lumOff val="60000"/>
                      </a:schemeClr>
                    </a:gs>
                  </a:gsLst>
                  <a:lin ang="5400000" scaled="1"/>
                  <a:tileRect/>
                </a:gradFill>
                <a:latin typeface="+mn-lt"/>
              </a:defRPr>
            </a:lvl1pPr>
            <a:lvl2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84" name="TextBox 83" hidden="1"/>
          <p:cNvSpPr txBox="1"/>
          <p:nvPr userDrawn="1"/>
        </p:nvSpPr>
        <p:spPr>
          <a:xfrm>
            <a:off x="11621017" y="6639465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2814918" y="893603"/>
            <a:ext cx="9373906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5000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6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9837" y="4959223"/>
            <a:ext cx="11244813" cy="380104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600" baseline="0">
                <a:solidFill>
                  <a:schemeClr val="bg1">
                    <a:alpha val="90000"/>
                  </a:schemeClr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28600" indent="0"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22" name="Text Placeholder 16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59837" y="5361553"/>
            <a:ext cx="11244813" cy="321627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200" baseline="0">
                <a:solidFill>
                  <a:schemeClr val="bg1">
                    <a:alpha val="80000"/>
                  </a:schemeClr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28600" indent="0"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2050" name="Picture 2" descr="C:\Users\Annette.DUARTE\Desktop\MapR\PNG\white_line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57291" y="757858"/>
            <a:ext cx="2230338" cy="22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MapR006_DphIV_app_ppt_elephant_rgb128-161-182.eps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3B6E8E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1" y="6445252"/>
            <a:ext cx="424174" cy="277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1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1067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574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-9600" y="1540574"/>
            <a:ext cx="4862017" cy="412934"/>
          </a:xfrm>
          <a:gradFill>
            <a:gsLst>
              <a:gs pos="0">
                <a:schemeClr val="bg1"/>
              </a:gs>
              <a:gs pos="57000">
                <a:srgbClr val="F8F9FA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</a:gradFill>
          <a:ln w="9525" cap="sq">
            <a:solidFill>
              <a:schemeClr val="accent2"/>
            </a:solidFill>
            <a:miter lim="800000"/>
          </a:ln>
          <a:effectLst>
            <a:glow rad="584200">
              <a:srgbClr val="FFFFFF">
                <a:alpha val="20000"/>
              </a:srgbClr>
            </a:glow>
          </a:effectLst>
        </p:spPr>
        <p:txBody>
          <a:bodyPr vert="horz" wrap="square" lIns="0" tIns="0" rIns="0" bIns="0" rtlCol="0">
            <a:sp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5764" y="222069"/>
            <a:ext cx="11418887" cy="72281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here to edit the title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165483" y="1541732"/>
            <a:ext cx="2113619" cy="3005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 rot="5400000">
            <a:off x="6199431" y="807252"/>
            <a:ext cx="45722" cy="21136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13" name="Isosceles Triangle 12"/>
          <p:cNvSpPr/>
          <p:nvPr/>
        </p:nvSpPr>
        <p:spPr>
          <a:xfrm rot="10800000">
            <a:off x="6084813" y="1864061"/>
            <a:ext cx="221589" cy="949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pic>
        <p:nvPicPr>
          <p:cNvPr id="16" name="Picture 3"/>
          <p:cNvPicPr preferRelativeResize="0">
            <a:picLocks noChangeArrowheads="1"/>
          </p:cNvPicPr>
          <p:nvPr userDrawn="1"/>
        </p:nvPicPr>
        <p:blipFill rotWithShape="1">
          <a:blip r:embed="rId2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93" t="84611" r="14893"/>
          <a:stretch/>
        </p:blipFill>
        <p:spPr bwMode="auto">
          <a:xfrm>
            <a:off x="5025859" y="5821405"/>
            <a:ext cx="7076498" cy="291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3" name="Group 52"/>
          <p:cNvGrpSpPr/>
          <p:nvPr userDrawn="1"/>
        </p:nvGrpSpPr>
        <p:grpSpPr>
          <a:xfrm>
            <a:off x="7376086" y="2164982"/>
            <a:ext cx="2337540" cy="3394571"/>
            <a:chOff x="7376086" y="2067445"/>
            <a:chExt cx="2337540" cy="3035896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7376086" y="2067445"/>
              <a:ext cx="0" cy="3035896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2"/>
                  </a:gs>
                  <a:gs pos="50000">
                    <a:schemeClr val="bg2"/>
                  </a:gs>
                  <a:gs pos="100000">
                    <a:schemeClr val="bg2"/>
                  </a:gs>
                </a:gsLst>
                <a:lin ang="5400000" scaled="0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9713626" y="2067445"/>
              <a:ext cx="0" cy="3035896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2"/>
                  </a:gs>
                  <a:gs pos="50000">
                    <a:schemeClr val="bg2"/>
                  </a:gs>
                  <a:gs pos="100000">
                    <a:schemeClr val="bg2"/>
                  </a:gs>
                </a:gsLst>
                <a:lin ang="5400000" scaled="0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Rectangle 18"/>
          <p:cNvSpPr/>
          <p:nvPr/>
        </p:nvSpPr>
        <p:spPr>
          <a:xfrm>
            <a:off x="9713627" y="1541732"/>
            <a:ext cx="2113619" cy="300552"/>
          </a:xfrm>
          <a:prstGeom prst="rect">
            <a:avLst/>
          </a:prstGeom>
          <a:gradFill>
            <a:gsLst>
              <a:gs pos="51000">
                <a:schemeClr val="tx2">
                  <a:lumMod val="89000"/>
                </a:schemeClr>
              </a:gs>
              <a:gs pos="50000">
                <a:schemeClr val="tx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0" name="Rectangle 19"/>
          <p:cNvSpPr/>
          <p:nvPr/>
        </p:nvSpPr>
        <p:spPr>
          <a:xfrm rot="5400000">
            <a:off x="10747575" y="807252"/>
            <a:ext cx="45722" cy="21136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1" name="Isosceles Triangle 20"/>
          <p:cNvSpPr/>
          <p:nvPr/>
        </p:nvSpPr>
        <p:spPr>
          <a:xfrm rot="10800000">
            <a:off x="10632957" y="1864061"/>
            <a:ext cx="221589" cy="949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4" name="Rectangle 23"/>
          <p:cNvSpPr/>
          <p:nvPr/>
        </p:nvSpPr>
        <p:spPr>
          <a:xfrm>
            <a:off x="7439554" y="1541732"/>
            <a:ext cx="2113619" cy="300552"/>
          </a:xfrm>
          <a:prstGeom prst="rect">
            <a:avLst/>
          </a:prstGeom>
          <a:gradFill>
            <a:gsLst>
              <a:gs pos="50000">
                <a:schemeClr val="accent1"/>
              </a:gs>
              <a:gs pos="51000">
                <a:schemeClr val="accent1">
                  <a:lumMod val="8300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050" b="1" dirty="0">
              <a:solidFill>
                <a:schemeClr val="bg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 rot="5400000">
            <a:off x="8473503" y="807252"/>
            <a:ext cx="45722" cy="211361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6" name="Isosceles Triangle 25"/>
          <p:cNvSpPr/>
          <p:nvPr/>
        </p:nvSpPr>
        <p:spPr>
          <a:xfrm rot="10800000">
            <a:off x="8358885" y="1864061"/>
            <a:ext cx="221589" cy="94969"/>
          </a:xfrm>
          <a:prstGeom prst="triangl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397956" y="908303"/>
            <a:ext cx="8648700" cy="292388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000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the subtitle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5271887" y="1604291"/>
            <a:ext cx="1896186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7529858" y="1604291"/>
            <a:ext cx="1896186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7" hasCustomPrompt="1"/>
          </p:nvPr>
        </p:nvSpPr>
        <p:spPr>
          <a:xfrm>
            <a:off x="9829779" y="1604291"/>
            <a:ext cx="1896186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42" name="Text Placeholder 41"/>
          <p:cNvSpPr>
            <a:spLocks noGrp="1"/>
          </p:cNvSpPr>
          <p:nvPr>
            <p:ph type="body" sz="quarter" idx="18" hasCustomPrompt="1"/>
          </p:nvPr>
        </p:nvSpPr>
        <p:spPr>
          <a:xfrm>
            <a:off x="7706146" y="6039422"/>
            <a:ext cx="1671130" cy="526298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accent2"/>
                </a:solidFill>
              </a:defRPr>
            </a:lvl1pPr>
            <a:lvl2pPr marL="0" indent="0">
              <a:buFont typeface="Arial" panose="020B0604020202020204" pitchFamily="34" charset="0"/>
              <a:buNone/>
              <a:defRPr/>
            </a:lvl2pPr>
            <a:lvl3pPr marL="0" indent="0">
              <a:buNone/>
              <a:defRPr/>
            </a:lvl3pPr>
            <a:lvl4pPr marL="228600" indent="0"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 dirty="0" smtClean="0"/>
              <a:t>PLACE LOGO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8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e_Stu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/>
          <p:cNvSpPr>
            <a:spLocks noGrp="1"/>
          </p:cNvSpPr>
          <p:nvPr>
            <p:ph type="pic" sz="quarter" idx="10"/>
          </p:nvPr>
        </p:nvSpPr>
        <p:spPr>
          <a:xfrm>
            <a:off x="385764" y="2918870"/>
            <a:ext cx="3614737" cy="412934"/>
          </a:xfrm>
          <a:gradFill>
            <a:gsLst>
              <a:gs pos="0">
                <a:schemeClr val="bg1"/>
              </a:gs>
              <a:gs pos="57000">
                <a:srgbClr val="F8F9FA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</a:gradFill>
          <a:ln w="9525" cap="sq">
            <a:solidFill>
              <a:schemeClr val="accent2"/>
            </a:solidFill>
            <a:miter lim="800000"/>
          </a:ln>
          <a:effectLst>
            <a:glow rad="584200">
              <a:srgbClr val="FFFFFF">
                <a:alpha val="20000"/>
              </a:srgbClr>
            </a:glow>
          </a:effectLst>
        </p:spPr>
        <p:txBody>
          <a:bodyPr vert="horz" wrap="square" lIns="0" tIns="0" rIns="0" bIns="0" rtlCol="0">
            <a:spAutoFit/>
          </a:bodyPr>
          <a:lstStyle>
            <a:lvl1pPr>
              <a:defRPr lang="en-US" dirty="0"/>
            </a:lvl1pPr>
          </a:lstStyle>
          <a:p>
            <a:pPr lvl="0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85764" y="222069"/>
            <a:ext cx="11418887" cy="72281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Click here to edit the title</a:t>
            </a:r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4528035" y="1567133"/>
            <a:ext cx="2113619" cy="417297"/>
            <a:chOff x="5165482" y="1541732"/>
            <a:chExt cx="2113619" cy="417297"/>
          </a:xfrm>
        </p:grpSpPr>
        <p:sp>
          <p:nvSpPr>
            <p:cNvPr id="11" name="Rectangle 10"/>
            <p:cNvSpPr/>
            <p:nvPr/>
          </p:nvSpPr>
          <p:spPr>
            <a:xfrm>
              <a:off x="5165482" y="1541732"/>
              <a:ext cx="2113619" cy="30055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 rot="5400000">
              <a:off x="6199431" y="807252"/>
              <a:ext cx="45722" cy="21136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  <p:sp>
          <p:nvSpPr>
            <p:cNvPr id="13" name="Isosceles Triangle 12"/>
            <p:cNvSpPr/>
            <p:nvPr/>
          </p:nvSpPr>
          <p:spPr>
            <a:xfrm rot="10800000">
              <a:off x="6084812" y="1864060"/>
              <a:ext cx="221589" cy="949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6882582" y="2190381"/>
            <a:ext cx="2585884" cy="2089520"/>
            <a:chOff x="7376086" y="2067445"/>
            <a:chExt cx="2337540" cy="3035896"/>
          </a:xfrm>
        </p:grpSpPr>
        <p:cxnSp>
          <p:nvCxnSpPr>
            <p:cNvPr id="9" name="Straight Connector 8"/>
            <p:cNvCxnSpPr/>
            <p:nvPr userDrawn="1"/>
          </p:nvCxnSpPr>
          <p:spPr>
            <a:xfrm>
              <a:off x="7376086" y="2067445"/>
              <a:ext cx="0" cy="3035896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2"/>
                  </a:gs>
                  <a:gs pos="50000">
                    <a:schemeClr val="bg2"/>
                  </a:gs>
                  <a:gs pos="100000">
                    <a:schemeClr val="bg2"/>
                  </a:gs>
                </a:gsLst>
                <a:lin ang="5400000" scaled="0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9713626" y="2067445"/>
              <a:ext cx="0" cy="3035896"/>
            </a:xfrm>
            <a:prstGeom prst="line">
              <a:avLst/>
            </a:prstGeom>
            <a:ln w="22225" cap="rnd">
              <a:gradFill>
                <a:gsLst>
                  <a:gs pos="0">
                    <a:schemeClr val="accent2"/>
                  </a:gs>
                  <a:gs pos="50000">
                    <a:schemeClr val="bg2"/>
                  </a:gs>
                  <a:gs pos="100000">
                    <a:schemeClr val="bg2"/>
                  </a:gs>
                </a:gsLst>
                <a:lin ang="5400000" scaled="0"/>
              </a:gra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 userDrawn="1"/>
        </p:nvGrpSpPr>
        <p:grpSpPr>
          <a:xfrm>
            <a:off x="9713627" y="1567133"/>
            <a:ext cx="2113619" cy="417297"/>
            <a:chOff x="9713626" y="1541732"/>
            <a:chExt cx="2113619" cy="417297"/>
          </a:xfrm>
        </p:grpSpPr>
        <p:sp>
          <p:nvSpPr>
            <p:cNvPr id="19" name="Rectangle 18"/>
            <p:cNvSpPr/>
            <p:nvPr/>
          </p:nvSpPr>
          <p:spPr>
            <a:xfrm>
              <a:off x="9713626" y="1541732"/>
              <a:ext cx="2113619" cy="300552"/>
            </a:xfrm>
            <a:prstGeom prst="rect">
              <a:avLst/>
            </a:prstGeom>
            <a:gradFill>
              <a:gsLst>
                <a:gs pos="51000">
                  <a:schemeClr val="tx2">
                    <a:lumMod val="89000"/>
                  </a:schemeClr>
                </a:gs>
                <a:gs pos="50000">
                  <a:schemeClr val="tx2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  <p:sp>
          <p:nvSpPr>
            <p:cNvPr id="20" name="Rectangle 19"/>
            <p:cNvSpPr/>
            <p:nvPr/>
          </p:nvSpPr>
          <p:spPr>
            <a:xfrm rot="5400000">
              <a:off x="10747575" y="807252"/>
              <a:ext cx="45722" cy="21136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  <p:sp>
          <p:nvSpPr>
            <p:cNvPr id="21" name="Isosceles Triangle 20"/>
            <p:cNvSpPr/>
            <p:nvPr/>
          </p:nvSpPr>
          <p:spPr>
            <a:xfrm rot="10800000">
              <a:off x="10632956" y="1864060"/>
              <a:ext cx="221589" cy="949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grpSp>
        <p:nvGrpSpPr>
          <p:cNvPr id="3" name="Group 2"/>
          <p:cNvGrpSpPr/>
          <p:nvPr userDrawn="1"/>
        </p:nvGrpSpPr>
        <p:grpSpPr>
          <a:xfrm>
            <a:off x="7115915" y="1567133"/>
            <a:ext cx="2113619" cy="417297"/>
            <a:chOff x="7439554" y="1541732"/>
            <a:chExt cx="2113619" cy="417297"/>
          </a:xfrm>
        </p:grpSpPr>
        <p:sp>
          <p:nvSpPr>
            <p:cNvPr id="24" name="Rectangle 23"/>
            <p:cNvSpPr/>
            <p:nvPr/>
          </p:nvSpPr>
          <p:spPr>
            <a:xfrm>
              <a:off x="7439554" y="1541732"/>
              <a:ext cx="2113619" cy="300552"/>
            </a:xfrm>
            <a:prstGeom prst="rect">
              <a:avLst/>
            </a:prstGeom>
            <a:gradFill>
              <a:gsLst>
                <a:gs pos="50000">
                  <a:schemeClr val="accent1"/>
                </a:gs>
                <a:gs pos="51000">
                  <a:schemeClr val="accent1">
                    <a:lumMod val="83000"/>
                  </a:scheme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050" b="1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 rot="5400000">
              <a:off x="8473503" y="807252"/>
              <a:ext cx="45722" cy="211361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  <p:sp>
          <p:nvSpPr>
            <p:cNvPr id="26" name="Isosceles Triangle 25"/>
            <p:cNvSpPr/>
            <p:nvPr/>
          </p:nvSpPr>
          <p:spPr>
            <a:xfrm rot="10800000">
              <a:off x="8358884" y="1864060"/>
              <a:ext cx="221589" cy="94969"/>
            </a:xfrm>
            <a:prstGeom prst="triangl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32" name="Text Placeholder 31"/>
          <p:cNvSpPr>
            <a:spLocks noGrp="1"/>
          </p:cNvSpPr>
          <p:nvPr>
            <p:ph type="body" sz="quarter" idx="11" hasCustomPrompt="1"/>
          </p:nvPr>
        </p:nvSpPr>
        <p:spPr>
          <a:xfrm>
            <a:off x="397956" y="980875"/>
            <a:ext cx="8648700" cy="350865"/>
          </a:xfrm>
          <a:noFill/>
        </p:spPr>
        <p:txBody>
          <a:bodyPr wrap="square" lIns="0" tIns="0" rIns="0" bIns="0" rtlCol="0">
            <a:spAutoFit/>
          </a:bodyPr>
          <a:lstStyle>
            <a:lvl1pPr>
              <a:defRPr lang="en-US" sz="2400" baseline="0" dirty="0" smtClean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Click to edit the subtitle</a:t>
            </a:r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15" hasCustomPrompt="1"/>
          </p:nvPr>
        </p:nvSpPr>
        <p:spPr>
          <a:xfrm>
            <a:off x="4528111" y="1629691"/>
            <a:ext cx="2113542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39" name="Text Placeholder 37"/>
          <p:cNvSpPr>
            <a:spLocks noGrp="1"/>
          </p:cNvSpPr>
          <p:nvPr>
            <p:ph type="body" sz="quarter" idx="16" hasCustomPrompt="1"/>
          </p:nvPr>
        </p:nvSpPr>
        <p:spPr>
          <a:xfrm>
            <a:off x="7115915" y="1629691"/>
            <a:ext cx="2113618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  <p:sp>
        <p:nvSpPr>
          <p:cNvPr id="40" name="Text Placeholder 37"/>
          <p:cNvSpPr>
            <a:spLocks noGrp="1"/>
          </p:cNvSpPr>
          <p:nvPr>
            <p:ph type="body" sz="quarter" idx="17" hasCustomPrompt="1"/>
          </p:nvPr>
        </p:nvSpPr>
        <p:spPr>
          <a:xfrm>
            <a:off x="9713627" y="1629691"/>
            <a:ext cx="2113618" cy="175434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lang="en-US" sz="1200" dirty="0" smtClean="0">
                <a:solidFill>
                  <a:schemeClr val="bg1"/>
                </a:solidFill>
                <a:ea typeface="ヒラギノ角ゴ Pro W3"/>
                <a:cs typeface="ヒラギノ角ゴ Pro W3"/>
              </a:defRPr>
            </a:lvl1pPr>
          </a:lstStyle>
          <a:p>
            <a:pPr lvl="0" algn="ctr"/>
            <a:r>
              <a:rPr lang="en-US" dirty="0" smtClean="0"/>
              <a:t>SUBHEADER</a:t>
            </a:r>
          </a:p>
        </p:txBody>
      </p:sp>
    </p:spTree>
    <p:extLst>
      <p:ext uri="{BB962C8B-B14F-4D97-AF65-F5344CB8AC3E}">
        <p14:creationId xmlns:p14="http://schemas.microsoft.com/office/powerpoint/2010/main" val="186299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Shad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1621017" y="6639465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t>‹#›</a:t>
            </a:fld>
            <a:endParaRPr lang="en-US" sz="700" dirty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7" name="Freeform 14"/>
          <p:cNvSpPr>
            <a:spLocks/>
          </p:cNvSpPr>
          <p:nvPr userDrawn="1"/>
        </p:nvSpPr>
        <p:spPr bwMode="auto">
          <a:xfrm>
            <a:off x="742951" y="5913821"/>
            <a:ext cx="10843460" cy="199208"/>
          </a:xfrm>
          <a:custGeom>
            <a:avLst/>
            <a:gdLst>
              <a:gd name="T0" fmla="*/ 3 w 7948"/>
              <a:gd name="T1" fmla="*/ 695 h 695"/>
              <a:gd name="T2" fmla="*/ 0 w 7948"/>
              <a:gd name="T3" fmla="*/ 693 h 695"/>
              <a:gd name="T4" fmla="*/ 7948 w 7948"/>
              <a:gd name="T5" fmla="*/ 693 h 695"/>
              <a:gd name="T6" fmla="*/ 7946 w 7948"/>
              <a:gd name="T7" fmla="*/ 695 h 695"/>
              <a:gd name="T8" fmla="*/ 7106 w 7948"/>
              <a:gd name="T9" fmla="*/ 0 h 695"/>
              <a:gd name="T10" fmla="*/ 7108 w 7948"/>
              <a:gd name="T11" fmla="*/ 2 h 695"/>
              <a:gd name="T12" fmla="*/ 732 w 7948"/>
              <a:gd name="T13" fmla="*/ 2 h 695"/>
              <a:gd name="T14" fmla="*/ 734 w 7948"/>
              <a:gd name="T15" fmla="*/ 0 h 695"/>
              <a:gd name="T16" fmla="*/ 3 w 7948"/>
              <a:gd name="T17" fmla="*/ 695 h 695"/>
              <a:gd name="T18" fmla="*/ 3 w 7948"/>
              <a:gd name="T19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48" h="695">
                <a:moveTo>
                  <a:pt x="3" y="695"/>
                </a:moveTo>
                <a:lnTo>
                  <a:pt x="0" y="693"/>
                </a:lnTo>
                <a:lnTo>
                  <a:pt x="7948" y="693"/>
                </a:lnTo>
                <a:lnTo>
                  <a:pt x="7946" y="695"/>
                </a:lnTo>
                <a:lnTo>
                  <a:pt x="7106" y="0"/>
                </a:lnTo>
                <a:lnTo>
                  <a:pt x="7108" y="2"/>
                </a:lnTo>
                <a:lnTo>
                  <a:pt x="732" y="2"/>
                </a:lnTo>
                <a:lnTo>
                  <a:pt x="734" y="0"/>
                </a:lnTo>
                <a:lnTo>
                  <a:pt x="3" y="695"/>
                </a:lnTo>
                <a:lnTo>
                  <a:pt x="3" y="69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6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83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8"/>
          <p:cNvSpPr>
            <a:spLocks noGrp="1"/>
          </p:cNvSpPr>
          <p:nvPr>
            <p:ph sz="quarter" idx="14"/>
          </p:nvPr>
        </p:nvSpPr>
        <p:spPr>
          <a:xfrm>
            <a:off x="622138" y="1602802"/>
            <a:ext cx="10969943" cy="1309076"/>
          </a:xfrm>
        </p:spPr>
        <p:txBody>
          <a:bodyPr/>
          <a:lstStyle>
            <a:lvl2pPr>
              <a:buSzPct val="75000"/>
              <a:defRPr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23887" y="6453870"/>
            <a:ext cx="1155500" cy="301756"/>
          </a:xfrm>
          <a:prstGeom prst="rect">
            <a:avLst/>
          </a:prstGeom>
        </p:spPr>
        <p:txBody>
          <a:bodyPr lIns="76808" tIns="38404" rIns="76808" bIns="38404"/>
          <a:lstStyle/>
          <a:p>
            <a:fld id="{D4C6DA7C-23A0-49B4-BC54-16041AFD646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609442" y="274641"/>
            <a:ext cx="10969943" cy="727544"/>
          </a:xfrm>
          <a:prstGeom prst="rect">
            <a:avLst/>
          </a:prstGeom>
        </p:spPr>
        <p:txBody>
          <a:bodyPr vert="horz" lIns="76808" tIns="38404" rIns="76808" bIns="38404" rtlCol="0" anchor="b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4035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Line 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004" y="493776"/>
            <a:ext cx="11294418" cy="573024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19"/>
          <p:cNvSpPr>
            <a:spLocks noGrp="1"/>
          </p:cNvSpPr>
          <p:nvPr>
            <p:ph type="body" sz="quarter" idx="13"/>
          </p:nvPr>
        </p:nvSpPr>
        <p:spPr>
          <a:xfrm>
            <a:off x="380900" y="973138"/>
            <a:ext cx="11299041" cy="292388"/>
          </a:xfrm>
          <a:prstGeom prst="rect">
            <a:avLst/>
          </a:prstGeom>
        </p:spPr>
        <p:txBody>
          <a:bodyPr/>
          <a:lstStyle>
            <a:lvl1pPr>
              <a:buNone/>
              <a:defRPr lang="en-US" sz="2000" baseline="0" dirty="0" smtClean="0">
                <a:solidFill>
                  <a:srgbClr val="595959"/>
                </a:solidFill>
                <a:latin typeface="+mn-lt"/>
                <a:ea typeface="+mn-ea"/>
                <a:cs typeface="+mn-cs"/>
              </a:defRPr>
            </a:lvl1pPr>
            <a:lvl2pPr>
              <a:buNone/>
              <a:defRPr>
                <a:solidFill>
                  <a:srgbClr val="C00000"/>
                </a:solidFill>
              </a:defRPr>
            </a:lvl2pPr>
            <a:lvl3pPr>
              <a:buNone/>
              <a:defRPr>
                <a:solidFill>
                  <a:srgbClr val="C00000"/>
                </a:solidFill>
              </a:defRPr>
            </a:lvl3pPr>
            <a:lvl4pPr>
              <a:buNone/>
              <a:defRPr>
                <a:solidFill>
                  <a:srgbClr val="C00000"/>
                </a:solidFill>
              </a:defRPr>
            </a:lvl4pPr>
            <a:lvl5pPr>
              <a:buNone/>
              <a:defRPr>
                <a:solidFill>
                  <a:srgbClr val="C00000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90042" y="1735140"/>
            <a:ext cx="11299041" cy="1246495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/>
            </a:lvl1pPr>
            <a:lvl2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Lucida Grande"/>
              <a:buChar char="-"/>
              <a:defRPr sz="1800"/>
            </a:lvl2pPr>
            <a:lvl3pPr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/>
            </a:lvl3pPr>
            <a:lvl4pPr>
              <a:lnSpc>
                <a:spcPct val="100000"/>
              </a:lnSpc>
              <a:spcBef>
                <a:spcPts val="480"/>
              </a:spcBef>
              <a:buClr>
                <a:schemeClr val="tx2"/>
              </a:buClr>
              <a:buFont typeface="Arial"/>
              <a:buNone/>
              <a:defRPr/>
            </a:lvl4pPr>
            <a:lvl5pPr>
              <a:lnSpc>
                <a:spcPct val="100000"/>
              </a:lnSpc>
              <a:spcBef>
                <a:spcPts val="480"/>
              </a:spcBef>
              <a:buClr>
                <a:schemeClr val="tx2"/>
              </a:buClr>
              <a:buFont typeface="Arial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476541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130426"/>
            <a:ext cx="10360501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886200"/>
            <a:ext cx="8532178" cy="41293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622B87CE-17AD-614D-A27F-EDEDD8F1AF68}" type="datetimeFigureOut">
              <a:rPr lang="en-US" smtClean="0"/>
              <a:t>2014-09-22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/>
          <a:lstStyle/>
          <a:p>
            <a:fld id="{FF72AC1F-6B80-5E42-82E7-35C6C33A3C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316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_Statem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Box 83" hidden="1"/>
          <p:cNvSpPr txBox="1"/>
          <p:nvPr userDrawn="1"/>
        </p:nvSpPr>
        <p:spPr>
          <a:xfrm>
            <a:off x="11621017" y="6639465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1" y="1466424"/>
            <a:ext cx="12187628" cy="3797682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bg2">
                  <a:lumMod val="86000"/>
                </a:schemeClr>
              </a:gs>
            </a:gsLst>
            <a:lin ang="5400000" scaled="0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69566" r="11011" b="-19566"/>
          <a:stretch/>
        </p:blipFill>
        <p:spPr bwMode="auto">
          <a:xfrm rot="10800000">
            <a:off x="599" y="4941051"/>
            <a:ext cx="12187629" cy="323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 userDrawn="1"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003" t="69566" r="11011" b="-19566"/>
          <a:stretch/>
        </p:blipFill>
        <p:spPr bwMode="auto">
          <a:xfrm>
            <a:off x="599" y="1466425"/>
            <a:ext cx="12187629" cy="323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85764" y="222069"/>
            <a:ext cx="11418887" cy="72281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158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27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 2_Indeed_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/>
          <p:cNvSpPr/>
          <p:nvPr userDrawn="1"/>
        </p:nvSpPr>
        <p:spPr>
          <a:xfrm>
            <a:off x="882317" y="225546"/>
            <a:ext cx="10250904" cy="6632454"/>
          </a:xfrm>
          <a:prstGeom prst="ellipse">
            <a:avLst/>
          </a:prstGeom>
          <a:gradFill flip="none" rotWithShape="1">
            <a:gsLst>
              <a:gs pos="11700">
                <a:schemeClr val="accent1">
                  <a:lumMod val="20000"/>
                  <a:lumOff val="80000"/>
                  <a:alpha val="2500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/>
          </a:p>
        </p:txBody>
      </p:sp>
      <p:sp>
        <p:nvSpPr>
          <p:cNvPr id="52" name="Rectangle 51"/>
          <p:cNvSpPr/>
          <p:nvPr userDrawn="1"/>
        </p:nvSpPr>
        <p:spPr>
          <a:xfrm>
            <a:off x="2530045" y="1587500"/>
            <a:ext cx="7315200" cy="4319192"/>
          </a:xfrm>
          <a:prstGeom prst="rect">
            <a:avLst/>
          </a:prstGeom>
          <a:gradFill>
            <a:gsLst>
              <a:gs pos="100000">
                <a:srgbClr val="F3F6F7"/>
              </a:gs>
              <a:gs pos="0">
                <a:schemeClr val="bg1"/>
              </a:gs>
            </a:gsLst>
            <a:lin ang="5400000" scaled="0"/>
          </a:gradFill>
          <a:ln w="6350">
            <a:gradFill>
              <a:gsLst>
                <a:gs pos="100000">
                  <a:schemeClr val="bg1">
                    <a:lumMod val="85000"/>
                  </a:schemeClr>
                </a:gs>
                <a:gs pos="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</a:gradFill>
          </a:ln>
          <a:effectLst>
            <a:innerShdw blurRad="508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5000"/>
              </a:lnSpc>
            </a:pPr>
            <a:endParaRPr lang="en-US" sz="2000" b="1" dirty="0"/>
          </a:p>
        </p:txBody>
      </p:sp>
      <p:sp>
        <p:nvSpPr>
          <p:cNvPr id="25" name="Picture Placeholder 24"/>
          <p:cNvSpPr>
            <a:spLocks noGrp="1" noChangeAspect="1"/>
          </p:cNvSpPr>
          <p:nvPr>
            <p:ph type="pic" sz="quarter" idx="10"/>
          </p:nvPr>
        </p:nvSpPr>
        <p:spPr>
          <a:xfrm>
            <a:off x="2758645" y="2211610"/>
            <a:ext cx="6858000" cy="412934"/>
          </a:xfrm>
          <a:gradFill>
            <a:gsLst>
              <a:gs pos="0">
                <a:schemeClr val="bg1"/>
              </a:gs>
              <a:gs pos="57000">
                <a:srgbClr val="F8F9FA"/>
              </a:gs>
              <a:gs pos="100000">
                <a:schemeClr val="bg2">
                  <a:lumMod val="20000"/>
                  <a:lumOff val="80000"/>
                </a:schemeClr>
              </a:gs>
            </a:gsLst>
            <a:lin ang="2700000" scaled="1"/>
          </a:gradFill>
          <a:ln w="44450" cap="sq">
            <a:gradFill>
              <a:gsLst>
                <a:gs pos="51000">
                  <a:schemeClr val="accent3"/>
                </a:gs>
                <a:gs pos="50000">
                  <a:schemeClr val="accent2">
                    <a:lumMod val="75000"/>
                  </a:schemeClr>
                </a:gs>
              </a:gsLst>
              <a:lin ang="5400000" scaled="0"/>
            </a:gradFill>
            <a:miter lim="800000"/>
          </a:ln>
          <a:effectLst>
            <a:glow rad="584200">
              <a:srgbClr val="FFFFFF">
                <a:alpha val="20000"/>
              </a:srgbClr>
            </a:glow>
            <a:outerShdw blurRad="1270000" dist="38100" dir="2700000" algn="tl" rotWithShape="0">
              <a:prstClr val="black">
                <a:alpha val="17000"/>
              </a:prstClr>
            </a:outerShdw>
          </a:effectLst>
        </p:spPr>
        <p:txBody>
          <a:bodyPr/>
          <a:lstStyle/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-27963" y="-1564454"/>
            <a:ext cx="574811" cy="0"/>
          </a:xfrm>
          <a:prstGeom prst="line">
            <a:avLst/>
          </a:prstGeom>
          <a:ln w="15875" cap="rnd">
            <a:solidFill>
              <a:schemeClr val="bg1">
                <a:alpha val="62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4"/>
          <p:cNvSpPr>
            <a:spLocks/>
          </p:cNvSpPr>
          <p:nvPr userDrawn="1"/>
        </p:nvSpPr>
        <p:spPr bwMode="auto">
          <a:xfrm>
            <a:off x="1767840" y="5913276"/>
            <a:ext cx="8968740" cy="244526"/>
          </a:xfrm>
          <a:custGeom>
            <a:avLst/>
            <a:gdLst>
              <a:gd name="T0" fmla="*/ 3 w 7948"/>
              <a:gd name="T1" fmla="*/ 695 h 695"/>
              <a:gd name="T2" fmla="*/ 0 w 7948"/>
              <a:gd name="T3" fmla="*/ 693 h 695"/>
              <a:gd name="T4" fmla="*/ 7948 w 7948"/>
              <a:gd name="T5" fmla="*/ 693 h 695"/>
              <a:gd name="T6" fmla="*/ 7946 w 7948"/>
              <a:gd name="T7" fmla="*/ 695 h 695"/>
              <a:gd name="T8" fmla="*/ 7106 w 7948"/>
              <a:gd name="T9" fmla="*/ 0 h 695"/>
              <a:gd name="T10" fmla="*/ 7108 w 7948"/>
              <a:gd name="T11" fmla="*/ 2 h 695"/>
              <a:gd name="T12" fmla="*/ 732 w 7948"/>
              <a:gd name="T13" fmla="*/ 2 h 695"/>
              <a:gd name="T14" fmla="*/ 734 w 7948"/>
              <a:gd name="T15" fmla="*/ 0 h 695"/>
              <a:gd name="T16" fmla="*/ 3 w 7948"/>
              <a:gd name="T17" fmla="*/ 695 h 695"/>
              <a:gd name="T18" fmla="*/ 3 w 7948"/>
              <a:gd name="T19" fmla="*/ 695 h 6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7948" h="695">
                <a:moveTo>
                  <a:pt x="3" y="695"/>
                </a:moveTo>
                <a:lnTo>
                  <a:pt x="0" y="693"/>
                </a:lnTo>
                <a:lnTo>
                  <a:pt x="7948" y="693"/>
                </a:lnTo>
                <a:lnTo>
                  <a:pt x="7946" y="695"/>
                </a:lnTo>
                <a:lnTo>
                  <a:pt x="7106" y="0"/>
                </a:lnTo>
                <a:lnTo>
                  <a:pt x="7108" y="2"/>
                </a:lnTo>
                <a:lnTo>
                  <a:pt x="732" y="2"/>
                </a:lnTo>
                <a:lnTo>
                  <a:pt x="734" y="0"/>
                </a:lnTo>
                <a:lnTo>
                  <a:pt x="3" y="695"/>
                </a:lnTo>
                <a:lnTo>
                  <a:pt x="3" y="695"/>
                </a:lnTo>
                <a:close/>
              </a:path>
            </a:pathLst>
          </a:cu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16000">
                <a:schemeClr val="bg1">
                  <a:lumMod val="8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Pentagon 42"/>
          <p:cNvSpPr/>
          <p:nvPr userDrawn="1"/>
        </p:nvSpPr>
        <p:spPr>
          <a:xfrm>
            <a:off x="-1" y="179944"/>
            <a:ext cx="2162288" cy="661670"/>
          </a:xfrm>
          <a:prstGeom prst="homePlate">
            <a:avLst>
              <a:gd name="adj" fmla="val 18796"/>
            </a:avLst>
          </a:prstGeom>
          <a:gradFill>
            <a:gsLst>
              <a:gs pos="52000">
                <a:srgbClr val="9A0A25"/>
              </a:gs>
              <a:gs pos="50000">
                <a:srgbClr val="B90B2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/>
          </a:p>
        </p:txBody>
      </p:sp>
      <p:sp>
        <p:nvSpPr>
          <p:cNvPr id="44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53854" y="225548"/>
            <a:ext cx="9214033" cy="618291"/>
          </a:xfrm>
          <a:prstGeom prst="rect">
            <a:avLst/>
          </a:prstGeom>
        </p:spPr>
        <p:txBody>
          <a:bodyPr vert="horz" wrap="square" lIns="0" tIns="45720" rIns="0" bIns="45720" rtlCol="0" anchor="ctr">
            <a:noAutofit/>
          </a:bodyPr>
          <a:lstStyle>
            <a:lvl1pPr>
              <a:lnSpc>
                <a:spcPct val="90000"/>
              </a:lnSpc>
              <a:defRPr sz="2800" u="none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Title Goes Here</a:t>
            </a:r>
            <a:endParaRPr lang="en-US" dirty="0"/>
          </a:p>
        </p:txBody>
      </p:sp>
      <p:sp>
        <p:nvSpPr>
          <p:cNvPr id="47" name="Oval 46"/>
          <p:cNvSpPr/>
          <p:nvPr userDrawn="1"/>
        </p:nvSpPr>
        <p:spPr>
          <a:xfrm>
            <a:off x="1486426" y="309019"/>
            <a:ext cx="413512" cy="413510"/>
          </a:xfrm>
          <a:prstGeom prst="ellipse">
            <a:avLst/>
          </a:prstGeom>
          <a:noFill/>
          <a:ln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49" name="Text Placeholder 3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0539" y="384201"/>
            <a:ext cx="1214322" cy="263149"/>
          </a:xfrm>
          <a:noFill/>
          <a:effectLst>
            <a:outerShdw blurRad="25400" dist="12700" dir="5400000" algn="t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 b="0" cap="all" baseline="0" dirty="0" smtClean="0">
                <a:solidFill>
                  <a:schemeClr val="lt1"/>
                </a:solidFill>
                <a:effectLst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algn="ctr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55116" y="363532"/>
            <a:ext cx="273685" cy="292388"/>
          </a:xfrm>
        </p:spPr>
        <p:txBody>
          <a:bodyPr anchor="ctr"/>
          <a:lstStyle>
            <a:lvl1pPr algn="ctr">
              <a:defRPr lang="en-US" sz="3200" b="1" dirty="0">
                <a:solidFill>
                  <a:schemeClr val="bg1"/>
                </a:solidFill>
              </a:defRPr>
            </a:lvl1pPr>
          </a:lstStyle>
          <a:p>
            <a:r>
              <a:rPr lang="en-US" sz="2000" b="1" kern="1200" cap="all" baseline="0" dirty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1126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nd_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entagon 7"/>
          <p:cNvSpPr/>
          <p:nvPr userDrawn="1"/>
        </p:nvSpPr>
        <p:spPr>
          <a:xfrm>
            <a:off x="-1" y="179944"/>
            <a:ext cx="2162288" cy="661670"/>
          </a:xfrm>
          <a:prstGeom prst="homePlate">
            <a:avLst>
              <a:gd name="adj" fmla="val 18796"/>
            </a:avLst>
          </a:prstGeom>
          <a:gradFill>
            <a:gsLst>
              <a:gs pos="52000">
                <a:srgbClr val="9A0A25"/>
              </a:gs>
              <a:gs pos="50000">
                <a:srgbClr val="B90B2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/>
          </a:p>
        </p:txBody>
      </p:sp>
      <p:sp>
        <p:nvSpPr>
          <p:cNvPr id="13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2382428" y="225548"/>
            <a:ext cx="9185458" cy="618291"/>
          </a:xfrm>
          <a:prstGeom prst="rect">
            <a:avLst/>
          </a:prstGeom>
        </p:spPr>
        <p:txBody>
          <a:bodyPr vert="horz" wrap="square" lIns="0" tIns="45720" rIns="0" bIns="45720" rtlCol="0" anchor="ctr">
            <a:noAutofit/>
          </a:bodyPr>
          <a:lstStyle>
            <a:lvl1pPr>
              <a:lnSpc>
                <a:spcPct val="90000"/>
              </a:lnSpc>
              <a:defRPr sz="2800" u="none" baseline="0">
                <a:solidFill>
                  <a:schemeClr val="tx1">
                    <a:lumMod val="65000"/>
                    <a:lumOff val="35000"/>
                  </a:schemeClr>
                </a:solidFill>
                <a:effectLst/>
              </a:defRPr>
            </a:lvl1pPr>
          </a:lstStyle>
          <a:p>
            <a:r>
              <a:rPr lang="en-US" dirty="0" smtClean="0"/>
              <a:t>Click here to edit title</a:t>
            </a:r>
            <a:endParaRPr lang="en-US" dirty="0"/>
          </a:p>
        </p:txBody>
      </p:sp>
      <p:sp>
        <p:nvSpPr>
          <p:cNvPr id="48" name="Oval 47"/>
          <p:cNvSpPr/>
          <p:nvPr userDrawn="1"/>
        </p:nvSpPr>
        <p:spPr>
          <a:xfrm>
            <a:off x="1486426" y="309019"/>
            <a:ext cx="413512" cy="413510"/>
          </a:xfrm>
          <a:prstGeom prst="ellipse">
            <a:avLst/>
          </a:prstGeom>
          <a:noFill/>
          <a:ln cap="rnd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50" name="Text Placeholder 3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230539" y="384201"/>
            <a:ext cx="1214322" cy="263149"/>
          </a:xfrm>
          <a:noFill/>
          <a:effectLst>
            <a:outerShdw blurRad="25400" dist="12700" dir="5400000" algn="t" rotWithShape="0">
              <a:schemeClr val="tx2">
                <a:lumMod val="50000"/>
                <a:alpha val="40000"/>
              </a:schemeClr>
            </a:outerShdw>
          </a:effectLst>
        </p:spPr>
        <p:txBody>
          <a:bodyPr wrap="square" rtlCol="0">
            <a:spAutoFit/>
          </a:bodyPr>
          <a:lstStyle>
            <a:lvl1pPr marL="0" indent="0" algn="ctr">
              <a:buFont typeface="Arial" panose="020B0604020202020204" pitchFamily="34" charset="0"/>
              <a:buNone/>
              <a:defRPr lang="en-US" sz="1800" b="0" cap="all" baseline="0" dirty="0" smtClean="0">
                <a:solidFill>
                  <a:schemeClr val="lt1"/>
                </a:solidFill>
                <a:effectLst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lvl="0" algn="ctr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55116" y="363532"/>
            <a:ext cx="273685" cy="292388"/>
          </a:xfrm>
        </p:spPr>
        <p:txBody>
          <a:bodyPr anchor="ctr"/>
          <a:lstStyle>
            <a:lvl1pPr algn="ctr">
              <a:defRPr lang="en-US" sz="1800" b="1" dirty="0">
                <a:solidFill>
                  <a:schemeClr val="bg1"/>
                </a:solidFill>
              </a:defRPr>
            </a:lvl1pPr>
          </a:lstStyle>
          <a:p>
            <a:r>
              <a:rPr lang="en-US" sz="2000" b="1" kern="1200" cap="all" baseline="0" dirty="0" smtClean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rPr>
              <a:t>1</a:t>
            </a:r>
            <a:endParaRPr lang="en-US" sz="24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4492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5764" y="235132"/>
            <a:ext cx="11418887" cy="69668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"/>
          </p:nvPr>
        </p:nvSpPr>
        <p:spPr bwMode="black">
          <a:xfrm>
            <a:off x="385762" y="1393948"/>
            <a:ext cx="11418888" cy="22826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5pPr>
              <a:lnSpc>
                <a:spcPct val="100000"/>
              </a:lnSpc>
              <a:defRPr sz="2400">
                <a:solidFill>
                  <a:schemeClr val="tx1">
                    <a:lumMod val="95000"/>
                    <a:lumOff val="5000"/>
                  </a:schemeClr>
                </a:solidFill>
              </a:defRPr>
            </a:lvl5pPr>
            <a:lvl6pPr>
              <a:lnSpc>
                <a:spcPct val="100000"/>
              </a:lnSpc>
              <a:spcBef>
                <a:spcPts val="600"/>
              </a:spcBef>
              <a:defRPr sz="2200">
                <a:solidFill>
                  <a:schemeClr val="bg2"/>
                </a:solidFill>
              </a:defRPr>
            </a:lvl6pPr>
            <a:lvl7pPr>
              <a:defRPr sz="2000">
                <a:solidFill>
                  <a:schemeClr val="bg2"/>
                </a:solidFill>
              </a:defRPr>
            </a:lvl7pPr>
            <a:lvl8pPr>
              <a:lnSpc>
                <a:spcPct val="100000"/>
              </a:lnSpc>
              <a:defRPr sz="1800">
                <a:solidFill>
                  <a:schemeClr val="bg2"/>
                </a:solidFill>
              </a:defRPr>
            </a:lvl8pPr>
            <a:lvl9pPr>
              <a:lnSpc>
                <a:spcPct val="100000"/>
              </a:lnSpc>
              <a:defRPr sz="1600">
                <a:solidFill>
                  <a:schemeClr val="bg2"/>
                </a:solidFill>
              </a:defRPr>
            </a:lvl9pPr>
          </a:lstStyle>
          <a:p>
            <a:pPr lvl="4"/>
            <a:r>
              <a:rPr lang="en-US" dirty="0" smtClean="0"/>
              <a:t>First Level Bullet</a:t>
            </a:r>
          </a:p>
          <a:p>
            <a:pPr lvl="5"/>
            <a:r>
              <a:rPr lang="en-US" dirty="0" smtClean="0"/>
              <a:t>Second Level Bullet</a:t>
            </a:r>
          </a:p>
          <a:p>
            <a:pPr lvl="6"/>
            <a:r>
              <a:rPr lang="en-US" dirty="0" smtClean="0"/>
              <a:t>Third Level Bullet</a:t>
            </a:r>
          </a:p>
          <a:p>
            <a:pPr lvl="7"/>
            <a:r>
              <a:rPr lang="en-US" dirty="0" smtClean="0"/>
              <a:t>Fourth Level Bullet</a:t>
            </a:r>
          </a:p>
          <a:p>
            <a:pPr lvl="8"/>
            <a:r>
              <a:rPr lang="en-US" dirty="0" smtClean="0"/>
              <a:t>Fifth Level Bullet</a:t>
            </a:r>
          </a:p>
          <a:p>
            <a:pPr lvl="8"/>
            <a:endParaRPr lang="en-US" dirty="0" smtClean="0"/>
          </a:p>
          <a:p>
            <a:pPr lvl="8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0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6475" y="1828291"/>
            <a:ext cx="2821577" cy="2677590"/>
          </a:xfrm>
          <a:prstGeom prst="rect">
            <a:avLst/>
          </a:prstGeom>
          <a:gradFill flip="none" rotWithShape="1">
            <a:gsLst>
              <a:gs pos="97000">
                <a:srgbClr val="CEDBE0"/>
              </a:gs>
              <a:gs pos="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dirty="0" smtClean="0">
              <a:solidFill>
                <a:schemeClr val="lt1">
                  <a:alpha val="52000"/>
                </a:schemeClr>
              </a:solidFill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9635" y="3536810"/>
            <a:ext cx="3047649" cy="661235"/>
            <a:chOff x="968188" y="3584451"/>
            <a:chExt cx="3047649" cy="661235"/>
          </a:xfrm>
        </p:grpSpPr>
        <p:sp>
          <p:nvSpPr>
            <p:cNvPr id="9" name="Right Triangle 8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rgbClr val="9A0A25"/>
                </a:gs>
                <a:gs pos="50000">
                  <a:srgbClr val="B90B2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4604412" y="1828291"/>
            <a:ext cx="2821577" cy="2677590"/>
          </a:xfrm>
          <a:prstGeom prst="rect">
            <a:avLst/>
          </a:prstGeom>
          <a:gradFill flip="none" rotWithShape="1">
            <a:gsLst>
              <a:gs pos="97000">
                <a:srgbClr val="CEDBE0"/>
              </a:gs>
              <a:gs pos="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b="1" dirty="0" smtClean="0">
              <a:solidFill>
                <a:schemeClr val="lt1">
                  <a:alpha val="52000"/>
                </a:schemeClr>
              </a:solidFill>
            </a:endParaRP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71" y="3536810"/>
            <a:ext cx="3047649" cy="661235"/>
            <a:chOff x="968188" y="3584451"/>
            <a:chExt cx="3047649" cy="661235"/>
          </a:xfrm>
        </p:grpSpPr>
        <p:sp>
          <p:nvSpPr>
            <p:cNvPr id="14" name="Right Triangle 13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rgbClr val="9A0A25"/>
                </a:gs>
                <a:gs pos="50000">
                  <a:srgbClr val="B90B2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8492348" y="1828291"/>
            <a:ext cx="2821577" cy="2677590"/>
          </a:xfrm>
          <a:prstGeom prst="rect">
            <a:avLst/>
          </a:prstGeom>
          <a:gradFill flip="none" rotWithShape="1">
            <a:gsLst>
              <a:gs pos="97000">
                <a:srgbClr val="CEDBE0"/>
              </a:gs>
              <a:gs pos="0">
                <a:schemeClr val="bg1"/>
              </a:gs>
            </a:gsLst>
            <a:lin ang="2700000" scaled="1"/>
            <a:tileRect/>
          </a:gra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b="1" dirty="0" smtClean="0">
              <a:solidFill>
                <a:schemeClr val="lt1">
                  <a:alpha val="52000"/>
                </a:schemeClr>
              </a:solidFill>
            </a:endParaRPr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8415507" y="3536810"/>
            <a:ext cx="3047649" cy="661235"/>
            <a:chOff x="968188" y="3584451"/>
            <a:chExt cx="3047649" cy="661235"/>
          </a:xfrm>
        </p:grpSpPr>
        <p:sp>
          <p:nvSpPr>
            <p:cNvPr id="22" name="Right Triangle 21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rgbClr val="9A0A25"/>
                </a:gs>
                <a:gs pos="50000">
                  <a:srgbClr val="B90B2C"/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26" name="Text Placehold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16476" y="2237367"/>
            <a:ext cx="2815396" cy="1096454"/>
          </a:xfrm>
        </p:spPr>
        <p:txBody>
          <a:bodyPr wrap="square" anchor="b" anchorCtr="0">
            <a:normAutofit/>
          </a:bodyPr>
          <a:lstStyle>
            <a:lvl1pPr algn="ctr">
              <a:defRPr lang="en-US" sz="7300" b="1" cap="all" baseline="0" dirty="0" smtClean="0">
                <a:solidFill>
                  <a:schemeClr val="tx2">
                    <a:lumMod val="75000"/>
                  </a:schemeClr>
                </a:solidFill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###</a:t>
            </a:r>
          </a:p>
        </p:txBody>
      </p:sp>
      <p:sp>
        <p:nvSpPr>
          <p:cNvPr id="115" name="Text Placeholder 25"/>
          <p:cNvSpPr>
            <a:spLocks noGrp="1"/>
          </p:cNvSpPr>
          <p:nvPr>
            <p:ph type="body" sz="quarter" idx="11" hasCustomPrompt="1"/>
          </p:nvPr>
        </p:nvSpPr>
        <p:spPr>
          <a:xfrm>
            <a:off x="781353" y="3674824"/>
            <a:ext cx="2592372" cy="292388"/>
          </a:xfrm>
        </p:spPr>
        <p:txBody>
          <a:bodyPr wrap="square">
            <a:noAutofit/>
          </a:bodyPr>
          <a:lstStyle>
            <a:lvl1pPr marL="0" algn="ctr" defTabSz="914400" rtl="0" eaLnBrk="1" latinLnBrk="0" hangingPunct="1">
              <a:lnSpc>
                <a:spcPct val="95000"/>
              </a:lnSpc>
              <a:defRPr lang="en-US" sz="2200" kern="1200" cap="all" baseline="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1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4604412" y="2237367"/>
            <a:ext cx="2789072" cy="1096454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en-US" sz="7300" b="1" kern="1200" cap="all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Franklin Gothic Book" pitchFamily="34" charset="0"/>
              <a:buNone/>
            </a:pPr>
            <a:r>
              <a:rPr lang="en-US" dirty="0" smtClean="0"/>
              <a:t>###</a:t>
            </a:r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02760" y="3674824"/>
            <a:ext cx="2592372" cy="292388"/>
          </a:xfrm>
        </p:spPr>
        <p:txBody>
          <a:bodyPr wrap="square">
            <a:noAutofit/>
          </a:bodyPr>
          <a:lstStyle>
            <a:lvl1pPr marL="0" algn="ctr" defTabSz="914400" rtl="0" eaLnBrk="1" latinLnBrk="0" hangingPunct="1">
              <a:lnSpc>
                <a:spcPct val="95000"/>
              </a:lnSpc>
              <a:defRPr lang="en-US" sz="2200" kern="1200" cap="all" baseline="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18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8492348" y="2237367"/>
            <a:ext cx="2821574" cy="1096454"/>
          </a:xfrm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en-US" sz="7300" b="1" kern="1200" cap="all" baseline="0" dirty="0" smtClean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Arial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Franklin Gothic Book" pitchFamily="34" charset="0"/>
              <a:buNone/>
            </a:pPr>
            <a:r>
              <a:rPr lang="en-US" dirty="0" smtClean="0"/>
              <a:t>###</a:t>
            </a:r>
          </a:p>
        </p:txBody>
      </p:sp>
      <p:sp>
        <p:nvSpPr>
          <p:cNvPr id="11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8606947" y="3674824"/>
            <a:ext cx="2592372" cy="292388"/>
          </a:xfrm>
        </p:spPr>
        <p:txBody>
          <a:bodyPr wrap="square">
            <a:noAutofit/>
          </a:bodyPr>
          <a:lstStyle>
            <a:lvl1pPr marL="0" algn="ctr" defTabSz="914400" rtl="0" eaLnBrk="1" latinLnBrk="0" hangingPunct="1">
              <a:lnSpc>
                <a:spcPct val="95000"/>
              </a:lnSpc>
              <a:defRPr lang="en-US" sz="2200" kern="1200" cap="all" baseline="0" dirty="0" smtClean="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20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781353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738608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  <p:sp>
        <p:nvSpPr>
          <p:cNvPr id="122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684953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</p:spTree>
    <p:extLst>
      <p:ext uri="{BB962C8B-B14F-4D97-AF65-F5344CB8AC3E}">
        <p14:creationId xmlns:p14="http://schemas.microsoft.com/office/powerpoint/2010/main" val="31396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tat Slide, option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716475" y="1828291"/>
            <a:ext cx="2821577" cy="267759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639635" y="3536810"/>
            <a:ext cx="3047649" cy="661235"/>
            <a:chOff x="968188" y="3584451"/>
            <a:chExt cx="3047649" cy="661235"/>
          </a:xfrm>
        </p:grpSpPr>
        <p:sp>
          <p:nvSpPr>
            <p:cNvPr id="9" name="Right Triangle 8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chemeClr val="accent2"/>
                </a:gs>
                <a:gs pos="4900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11" name="Rectangle 10"/>
          <p:cNvSpPr/>
          <p:nvPr userDrawn="1"/>
        </p:nvSpPr>
        <p:spPr>
          <a:xfrm>
            <a:off x="4604412" y="1828291"/>
            <a:ext cx="2821577" cy="267759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527571" y="3536810"/>
            <a:ext cx="3047649" cy="661235"/>
            <a:chOff x="968188" y="3584451"/>
            <a:chExt cx="3047649" cy="661235"/>
          </a:xfrm>
        </p:grpSpPr>
        <p:sp>
          <p:nvSpPr>
            <p:cNvPr id="14" name="Right Triangle 13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chemeClr val="accent2"/>
                </a:gs>
                <a:gs pos="4900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18" name="Rectangle 17"/>
          <p:cNvSpPr/>
          <p:nvPr userDrawn="1"/>
        </p:nvSpPr>
        <p:spPr>
          <a:xfrm>
            <a:off x="8492348" y="1828291"/>
            <a:ext cx="2821577" cy="267759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st="254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8415507" y="3536810"/>
            <a:ext cx="3047649" cy="661235"/>
            <a:chOff x="968188" y="3584451"/>
            <a:chExt cx="3047649" cy="661235"/>
          </a:xfrm>
        </p:grpSpPr>
        <p:sp>
          <p:nvSpPr>
            <p:cNvPr id="22" name="Right Triangle 21"/>
            <p:cNvSpPr/>
            <p:nvPr/>
          </p:nvSpPr>
          <p:spPr>
            <a:xfrm rot="5400000">
              <a:off x="3890487" y="4120337"/>
              <a:ext cx="95286" cy="155412"/>
            </a:xfrm>
            <a:prstGeom prst="rt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lang="en-US" sz="2000" b="1" dirty="0" smtClean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68188" y="3584451"/>
              <a:ext cx="3047649" cy="568420"/>
            </a:xfrm>
            <a:prstGeom prst="rect">
              <a:avLst/>
            </a:prstGeom>
            <a:gradFill>
              <a:gsLst>
                <a:gs pos="52000">
                  <a:schemeClr val="accent2"/>
                </a:gs>
                <a:gs pos="49000">
                  <a:schemeClr val="accent3">
                    <a:lumMod val="20000"/>
                    <a:lumOff val="80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38100" dist="25400" dir="5400000" algn="t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>
                <a:lnSpc>
                  <a:spcPct val="95000"/>
                </a:lnSpc>
              </a:pPr>
              <a:endParaRPr lang="en-US" sz="2000" b="1" dirty="0"/>
            </a:p>
          </p:txBody>
        </p:sp>
      </p:grpSp>
      <p:sp>
        <p:nvSpPr>
          <p:cNvPr id="26" name="Text Placehold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716476" y="2237367"/>
            <a:ext cx="2815396" cy="1096454"/>
          </a:xfrm>
          <a:effectLst/>
        </p:spPr>
        <p:txBody>
          <a:bodyPr wrap="square" anchor="b" anchorCtr="0">
            <a:normAutofit/>
          </a:bodyPr>
          <a:lstStyle>
            <a:lvl1pPr algn="ctr">
              <a:defRPr lang="en-US" sz="7300" b="1" cap="all" baseline="0" dirty="0" smtClean="0">
                <a:solidFill>
                  <a:schemeClr val="bg1"/>
                </a:solidFill>
                <a:effectLst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###</a:t>
            </a:r>
          </a:p>
        </p:txBody>
      </p:sp>
      <p:sp>
        <p:nvSpPr>
          <p:cNvPr id="115" name="Text Placeholder 25"/>
          <p:cNvSpPr>
            <a:spLocks noGrp="1"/>
          </p:cNvSpPr>
          <p:nvPr>
            <p:ph type="body" sz="quarter" idx="11" hasCustomPrompt="1"/>
          </p:nvPr>
        </p:nvSpPr>
        <p:spPr>
          <a:xfrm>
            <a:off x="781353" y="3674824"/>
            <a:ext cx="2592372" cy="292388"/>
          </a:xfrm>
          <a:effectLst/>
        </p:spPr>
        <p:txBody>
          <a:bodyPr wrap="square">
            <a:noAutofit/>
          </a:bodyPr>
          <a:lstStyle>
            <a:lvl1pPr marL="0" algn="ctr" defTabSz="914400" rtl="0" eaLnBrk="1" latinLnBrk="0" hangingPunct="1">
              <a:lnSpc>
                <a:spcPct val="95000"/>
              </a:lnSpc>
              <a:defRPr lang="en-US" sz="2200" kern="1200" cap="all" baseline="0" dirty="0" smtClean="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</a:t>
            </a:r>
          </a:p>
        </p:txBody>
      </p:sp>
      <p:sp>
        <p:nvSpPr>
          <p:cNvPr id="116" name="Text Placeholder 25"/>
          <p:cNvSpPr>
            <a:spLocks noGrp="1"/>
          </p:cNvSpPr>
          <p:nvPr>
            <p:ph type="body" sz="quarter" idx="12" hasCustomPrompt="1"/>
          </p:nvPr>
        </p:nvSpPr>
        <p:spPr>
          <a:xfrm>
            <a:off x="4604412" y="2237367"/>
            <a:ext cx="2789072" cy="1096454"/>
          </a:xfrm>
          <a:effectLst/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en-US" sz="7300" b="1" kern="1200" cap="all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Franklin Gothic Book" pitchFamily="34" charset="0"/>
              <a:buNone/>
            </a:pPr>
            <a:r>
              <a:rPr lang="en-US" dirty="0" smtClean="0"/>
              <a:t>###</a:t>
            </a:r>
          </a:p>
        </p:txBody>
      </p:sp>
      <p:sp>
        <p:nvSpPr>
          <p:cNvPr id="117" name="Text Placehold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4702760" y="3674824"/>
            <a:ext cx="2592372" cy="292388"/>
          </a:xfrm>
          <a:effectLst/>
        </p:spPr>
        <p:txBody>
          <a:bodyPr vert="horz" wrap="square" lIns="0" tIns="0" rIns="0" bIns="0" rtlCol="0">
            <a:noAutofit/>
          </a:bodyPr>
          <a:lstStyle>
            <a:lvl1pPr>
              <a:defRPr lang="en-US" sz="2200" cap="all" baseline="0" dirty="0" smtClean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lvl="0" algn="ctr"/>
            <a:r>
              <a:rPr lang="en-US" dirty="0" smtClean="0"/>
              <a:t>PLACEHOLDER</a:t>
            </a:r>
          </a:p>
        </p:txBody>
      </p:sp>
      <p:sp>
        <p:nvSpPr>
          <p:cNvPr id="118" name="Text Placeholder 25"/>
          <p:cNvSpPr>
            <a:spLocks noGrp="1"/>
          </p:cNvSpPr>
          <p:nvPr>
            <p:ph type="body" sz="quarter" idx="14" hasCustomPrompt="1"/>
          </p:nvPr>
        </p:nvSpPr>
        <p:spPr>
          <a:xfrm>
            <a:off x="8492348" y="2237367"/>
            <a:ext cx="2821574" cy="1096454"/>
          </a:xfrm>
          <a:effectLst/>
        </p:spPr>
        <p:txBody>
          <a:bodyPr vert="horz" wrap="square" lIns="0" tIns="0" rIns="0" bIns="0" rtlCol="0" anchor="b" anchorCtr="0">
            <a:normAutofit/>
          </a:bodyPr>
          <a:lstStyle>
            <a:lvl1pPr algn="ctr">
              <a:defRPr lang="en-US" sz="7300" b="1" kern="1200" cap="all" baseline="0" dirty="0" smtClean="0">
                <a:solidFill>
                  <a:schemeClr val="bg1"/>
                </a:solidFill>
                <a:effectLst/>
                <a:latin typeface="+mn-lt"/>
                <a:ea typeface="+mn-ea"/>
                <a:cs typeface="Arial"/>
              </a:defRPr>
            </a:lvl1pPr>
          </a:lstStyle>
          <a:p>
            <a:pPr marL="0" lvl="0" indent="0" algn="ctr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Font typeface="Franklin Gothic Book" pitchFamily="34" charset="0"/>
              <a:buNone/>
            </a:pPr>
            <a:r>
              <a:rPr lang="en-US" dirty="0" smtClean="0"/>
              <a:t>###</a:t>
            </a:r>
          </a:p>
        </p:txBody>
      </p:sp>
      <p:sp>
        <p:nvSpPr>
          <p:cNvPr id="119" name="Text Placeholder 25"/>
          <p:cNvSpPr>
            <a:spLocks noGrp="1"/>
          </p:cNvSpPr>
          <p:nvPr>
            <p:ph type="body" sz="quarter" idx="15" hasCustomPrompt="1"/>
          </p:nvPr>
        </p:nvSpPr>
        <p:spPr>
          <a:xfrm>
            <a:off x="8606947" y="3674824"/>
            <a:ext cx="2592372" cy="292388"/>
          </a:xfrm>
          <a:effectLst/>
        </p:spPr>
        <p:txBody>
          <a:bodyPr vert="horz" wrap="square" lIns="0" tIns="0" rIns="0" bIns="0" rtlCol="0">
            <a:noAutofit/>
          </a:bodyPr>
          <a:lstStyle>
            <a:lvl1pPr>
              <a:defRPr lang="en-US" sz="2200" cap="all" baseline="0" dirty="0" smtClean="0">
                <a:solidFill>
                  <a:schemeClr val="bg2">
                    <a:lumMod val="50000"/>
                  </a:schemeClr>
                </a:solidFill>
                <a:effectLst/>
              </a:defRPr>
            </a:lvl1pPr>
          </a:lstStyle>
          <a:p>
            <a:pPr lvl="0" algn="ctr"/>
            <a:r>
              <a:rPr lang="en-US" dirty="0" smtClean="0"/>
              <a:t>PLACEHOLDER</a:t>
            </a:r>
          </a:p>
        </p:txBody>
      </p:sp>
      <p:sp>
        <p:nvSpPr>
          <p:cNvPr id="120" name="Text Placeholder 25"/>
          <p:cNvSpPr>
            <a:spLocks noGrp="1"/>
          </p:cNvSpPr>
          <p:nvPr>
            <p:ph type="body" sz="quarter" idx="16" hasCustomPrompt="1"/>
          </p:nvPr>
        </p:nvSpPr>
        <p:spPr>
          <a:xfrm>
            <a:off x="781353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  <p:sp>
        <p:nvSpPr>
          <p:cNvPr id="121" name="Text Placeholder 25"/>
          <p:cNvSpPr>
            <a:spLocks noGrp="1"/>
          </p:cNvSpPr>
          <p:nvPr>
            <p:ph type="body" sz="quarter" idx="17" hasCustomPrompt="1"/>
          </p:nvPr>
        </p:nvSpPr>
        <p:spPr>
          <a:xfrm>
            <a:off x="4738608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  <p:sp>
        <p:nvSpPr>
          <p:cNvPr id="122" name="Text Placeholder 25"/>
          <p:cNvSpPr>
            <a:spLocks noGrp="1"/>
          </p:cNvSpPr>
          <p:nvPr>
            <p:ph type="body" sz="quarter" idx="18" hasCustomPrompt="1"/>
          </p:nvPr>
        </p:nvSpPr>
        <p:spPr>
          <a:xfrm>
            <a:off x="8684953" y="4991324"/>
            <a:ext cx="2592372" cy="256480"/>
          </a:xfrm>
        </p:spPr>
        <p:txBody>
          <a:bodyPr wrap="square">
            <a:spAutoFit/>
          </a:bodyPr>
          <a:lstStyle>
            <a:lvl1pPr marL="0" indent="0" algn="ctr" defTabSz="653077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Wingdings" charset="2"/>
              <a:buNone/>
              <a:defRPr lang="en-US" sz="2000" kern="1200" cap="none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+mn-ea"/>
                <a:cs typeface="Arial"/>
              </a:defRPr>
            </a:lvl1pPr>
            <a:lvl2pPr>
              <a:defRPr lang="en-US" sz="1800" dirty="0" smtClean="0">
                <a:solidFill>
                  <a:schemeClr val="tx1"/>
                </a:solidFill>
              </a:defRPr>
            </a:lvl2pPr>
            <a:lvl3pPr>
              <a:defRPr lang="en-US" sz="180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buNone/>
              <a:defRPr lang="en-US" dirty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Placeholder Subtext</a:t>
            </a:r>
          </a:p>
        </p:txBody>
      </p:sp>
    </p:spTree>
    <p:extLst>
      <p:ext uri="{BB962C8B-B14F-4D97-AF65-F5344CB8AC3E}">
        <p14:creationId xmlns:p14="http://schemas.microsoft.com/office/powerpoint/2010/main" val="342331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Textur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1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rgbClr val="34617C"/>
              </a:gs>
              <a:gs pos="1250">
                <a:srgbClr val="4887AE"/>
              </a:gs>
              <a:gs pos="55000">
                <a:schemeClr val="accent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 b="1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6" t="-14605" r="6836" b="66033"/>
          <a:stretch/>
        </p:blipFill>
        <p:spPr bwMode="auto">
          <a:xfrm>
            <a:off x="-1" y="-1"/>
            <a:ext cx="12188825" cy="685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TextBox 83" hidden="1"/>
          <p:cNvSpPr txBox="1"/>
          <p:nvPr userDrawn="1"/>
        </p:nvSpPr>
        <p:spPr>
          <a:xfrm>
            <a:off x="11621017" y="6639465"/>
            <a:ext cx="110608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schemeClr val="bg1"/>
                </a:solidFill>
                <a:latin typeface="+mn-lt"/>
              </a:rPr>
              <a:t>‹#›</a:t>
            </a:fld>
            <a:endParaRPr lang="en-US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45501" y="3107375"/>
            <a:ext cx="4610618" cy="643253"/>
          </a:xfrm>
        </p:spPr>
        <p:txBody>
          <a:bodyPr anchor="ctr"/>
          <a:lstStyle>
            <a:lvl1pPr mar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Transition Slide</a:t>
            </a:r>
          </a:p>
        </p:txBody>
      </p:sp>
      <p:pic>
        <p:nvPicPr>
          <p:cNvPr id="13" name="Picture 2" descr="C:\Users\Annette.DUARTE\Desktop\MapR\PNG\white_lines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957291" y="757858"/>
            <a:ext cx="2230338" cy="2230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MapR006_DphIV_app_ppt_elephant_rgb128-161-182.eps"/>
          <p:cNvPicPr>
            <a:picLocks noChangeAspect="1"/>
          </p:cNvPicPr>
          <p:nvPr userDrawn="1"/>
        </p:nvPicPr>
        <p:blipFill>
          <a:blip r:embed="rId4">
            <a:duotone>
              <a:prstClr val="black"/>
              <a:srgbClr val="3B6E8E">
                <a:tint val="45000"/>
                <a:satMod val="400000"/>
              </a:srgbClr>
            </a:duotone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61" y="6445252"/>
            <a:ext cx="424174" cy="277641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462963" y="6540139"/>
            <a:ext cx="236005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bg1"/>
                </a:solidFill>
                <a:latin typeface="+mn-lt"/>
              </a:rPr>
              <a:t>© 2014 MapR Technologies, confidential</a:t>
            </a:r>
            <a:endParaRPr lang="en-US" sz="9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5" name="Picture 14" descr="MapR006_DphIV_app_ppt_logotype_rgbRED_noBox.eps"/>
          <p:cNvPicPr>
            <a:picLocks noChangeAspect="1"/>
          </p:cNvPicPr>
          <p:nvPr userDrawn="1"/>
        </p:nvPicPr>
        <p:blipFill>
          <a:blip r:embed="rId5" cstate="print">
            <a:lum bright="10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516369"/>
            <a:ext cx="831850" cy="21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52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black">
          <a:xfrm>
            <a:off x="385762" y="1184942"/>
            <a:ext cx="11418888" cy="20590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4"/>
            <a:r>
              <a:rPr lang="en-US" dirty="0" smtClean="0"/>
              <a:t>First Level Bullet</a:t>
            </a:r>
          </a:p>
          <a:p>
            <a:pPr lvl="5"/>
            <a:r>
              <a:rPr lang="en-US" dirty="0" smtClean="0"/>
              <a:t>Second Level Bullet</a:t>
            </a:r>
          </a:p>
          <a:p>
            <a:pPr lvl="6"/>
            <a:r>
              <a:rPr lang="en-US" dirty="0" smtClean="0"/>
              <a:t>Third Level Bullet</a:t>
            </a:r>
          </a:p>
          <a:p>
            <a:pPr lvl="7"/>
            <a:r>
              <a:rPr lang="en-US" dirty="0" smtClean="0"/>
              <a:t>Fourth Level Bullet</a:t>
            </a:r>
          </a:p>
          <a:p>
            <a:pPr lvl="8"/>
            <a:r>
              <a:rPr lang="en-US" dirty="0" smtClean="0"/>
              <a:t>Fifth Level Bullet</a:t>
            </a:r>
          </a:p>
          <a:p>
            <a:pPr lvl="8"/>
            <a:endParaRPr lang="en-US" dirty="0" smtClean="0"/>
          </a:p>
          <a:p>
            <a:pPr lvl="8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5764" y="222069"/>
            <a:ext cx="11418887" cy="722810"/>
          </a:xfrm>
          <a:prstGeom prst="rect">
            <a:avLst/>
          </a:prstGeom>
        </p:spPr>
        <p:txBody>
          <a:bodyPr vert="horz" wrap="square" lIns="0" tIns="45720" rIns="0" bIns="45720" rtlCol="0" anchor="b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8462963" y="6540139"/>
            <a:ext cx="236005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© 2014 MapR Technologies, confidential</a:t>
            </a:r>
            <a:endParaRPr lang="en-US" sz="9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  <p:pic>
        <p:nvPicPr>
          <p:cNvPr id="9" name="Picture 8" descr="MapR006_DphIV_app_ppt_logotype_rgbRED_noBox.eps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0" y="6516369"/>
            <a:ext cx="831850" cy="212542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373121" y="6449465"/>
            <a:ext cx="454386" cy="278810"/>
            <a:chOff x="225425" y="2940050"/>
            <a:chExt cx="6351586" cy="3897313"/>
          </a:xfrm>
          <a:solidFill>
            <a:srgbClr val="6A7D91"/>
          </a:solidFill>
        </p:grpSpPr>
        <p:sp>
          <p:nvSpPr>
            <p:cNvPr id="10" name="Freeform 5"/>
            <p:cNvSpPr>
              <a:spLocks/>
            </p:cNvSpPr>
            <p:nvPr userDrawn="1"/>
          </p:nvSpPr>
          <p:spPr bwMode="auto">
            <a:xfrm>
              <a:off x="957262" y="3600450"/>
              <a:ext cx="2392362" cy="3236913"/>
            </a:xfrm>
            <a:custGeom>
              <a:avLst/>
              <a:gdLst>
                <a:gd name="T0" fmla="*/ 84 w 209"/>
                <a:gd name="T1" fmla="*/ 279 h 280"/>
                <a:gd name="T2" fmla="*/ 84 w 209"/>
                <a:gd name="T3" fmla="*/ 279 h 280"/>
                <a:gd name="T4" fmla="*/ 125 w 209"/>
                <a:gd name="T5" fmla="*/ 279 h 280"/>
                <a:gd name="T6" fmla="*/ 124 w 209"/>
                <a:gd name="T7" fmla="*/ 265 h 280"/>
                <a:gd name="T8" fmla="*/ 53 w 209"/>
                <a:gd name="T9" fmla="*/ 159 h 280"/>
                <a:gd name="T10" fmla="*/ 97 w 209"/>
                <a:gd name="T11" fmla="*/ 32 h 280"/>
                <a:gd name="T12" fmla="*/ 205 w 209"/>
                <a:gd name="T13" fmla="*/ 32 h 280"/>
                <a:gd name="T14" fmla="*/ 209 w 209"/>
                <a:gd name="T15" fmla="*/ 6 h 280"/>
                <a:gd name="T16" fmla="*/ 104 w 209"/>
                <a:gd name="T17" fmla="*/ 0 h 280"/>
                <a:gd name="T18" fmla="*/ 3 w 209"/>
                <a:gd name="T19" fmla="*/ 113 h 280"/>
                <a:gd name="T20" fmla="*/ 75 w 209"/>
                <a:gd name="T21" fmla="*/ 271 h 280"/>
                <a:gd name="T22" fmla="*/ 84 w 209"/>
                <a:gd name="T23" fmla="*/ 279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9" h="280">
                  <a:moveTo>
                    <a:pt x="84" y="279"/>
                  </a:moveTo>
                  <a:lnTo>
                    <a:pt x="84" y="279"/>
                  </a:lnTo>
                  <a:cubicBezTo>
                    <a:pt x="86" y="279"/>
                    <a:pt x="121" y="279"/>
                    <a:pt x="125" y="279"/>
                  </a:cubicBezTo>
                  <a:cubicBezTo>
                    <a:pt x="126" y="280"/>
                    <a:pt x="136" y="278"/>
                    <a:pt x="124" y="265"/>
                  </a:cubicBezTo>
                  <a:cubicBezTo>
                    <a:pt x="107" y="244"/>
                    <a:pt x="77" y="210"/>
                    <a:pt x="53" y="159"/>
                  </a:cubicBezTo>
                  <a:cubicBezTo>
                    <a:pt x="35" y="123"/>
                    <a:pt x="30" y="34"/>
                    <a:pt x="97" y="32"/>
                  </a:cubicBezTo>
                  <a:cubicBezTo>
                    <a:pt x="97" y="32"/>
                    <a:pt x="194" y="33"/>
                    <a:pt x="205" y="32"/>
                  </a:cubicBezTo>
                  <a:cubicBezTo>
                    <a:pt x="199" y="18"/>
                    <a:pt x="209" y="6"/>
                    <a:pt x="209" y="6"/>
                  </a:cubicBezTo>
                  <a:lnTo>
                    <a:pt x="104" y="0"/>
                  </a:lnTo>
                  <a:cubicBezTo>
                    <a:pt x="23" y="5"/>
                    <a:pt x="0" y="64"/>
                    <a:pt x="3" y="113"/>
                  </a:cubicBezTo>
                  <a:cubicBezTo>
                    <a:pt x="5" y="158"/>
                    <a:pt x="74" y="267"/>
                    <a:pt x="75" y="271"/>
                  </a:cubicBezTo>
                  <a:cubicBezTo>
                    <a:pt x="77" y="274"/>
                    <a:pt x="79" y="278"/>
                    <a:pt x="84" y="27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6"/>
            <p:cNvSpPr>
              <a:spLocks/>
            </p:cNvSpPr>
            <p:nvPr userDrawn="1"/>
          </p:nvSpPr>
          <p:spPr bwMode="auto">
            <a:xfrm>
              <a:off x="4300537" y="3241675"/>
              <a:ext cx="1830387" cy="1260475"/>
            </a:xfrm>
            <a:custGeom>
              <a:avLst/>
              <a:gdLst>
                <a:gd name="T0" fmla="*/ 3 w 160"/>
                <a:gd name="T1" fmla="*/ 19 h 109"/>
                <a:gd name="T2" fmla="*/ 3 w 160"/>
                <a:gd name="T3" fmla="*/ 19 h 109"/>
                <a:gd name="T4" fmla="*/ 55 w 160"/>
                <a:gd name="T5" fmla="*/ 15 h 109"/>
                <a:gd name="T6" fmla="*/ 131 w 160"/>
                <a:gd name="T7" fmla="*/ 90 h 109"/>
                <a:gd name="T8" fmla="*/ 146 w 160"/>
                <a:gd name="T9" fmla="*/ 69 h 109"/>
                <a:gd name="T10" fmla="*/ 137 w 160"/>
                <a:gd name="T11" fmla="*/ 43 h 109"/>
                <a:gd name="T12" fmla="*/ 151 w 160"/>
                <a:gd name="T13" fmla="*/ 63 h 109"/>
                <a:gd name="T14" fmla="*/ 138 w 160"/>
                <a:gd name="T15" fmla="*/ 98 h 109"/>
                <a:gd name="T16" fmla="*/ 60 w 160"/>
                <a:gd name="T17" fmla="*/ 42 h 109"/>
                <a:gd name="T18" fmla="*/ 11 w 160"/>
                <a:gd name="T19" fmla="*/ 24 h 109"/>
                <a:gd name="T20" fmla="*/ 3 w 160"/>
                <a:gd name="T21" fmla="*/ 1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0" h="109">
                  <a:moveTo>
                    <a:pt x="3" y="19"/>
                  </a:moveTo>
                  <a:lnTo>
                    <a:pt x="3" y="19"/>
                  </a:lnTo>
                  <a:cubicBezTo>
                    <a:pt x="0" y="13"/>
                    <a:pt x="30" y="0"/>
                    <a:pt x="55" y="15"/>
                  </a:cubicBezTo>
                  <a:cubicBezTo>
                    <a:pt x="81" y="32"/>
                    <a:pt x="106" y="88"/>
                    <a:pt x="131" y="90"/>
                  </a:cubicBezTo>
                  <a:cubicBezTo>
                    <a:pt x="145" y="90"/>
                    <a:pt x="148" y="78"/>
                    <a:pt x="146" y="69"/>
                  </a:cubicBezTo>
                  <a:cubicBezTo>
                    <a:pt x="144" y="60"/>
                    <a:pt x="135" y="45"/>
                    <a:pt x="137" y="43"/>
                  </a:cubicBezTo>
                  <a:cubicBezTo>
                    <a:pt x="139" y="41"/>
                    <a:pt x="146" y="50"/>
                    <a:pt x="151" y="63"/>
                  </a:cubicBezTo>
                  <a:cubicBezTo>
                    <a:pt x="155" y="72"/>
                    <a:pt x="160" y="95"/>
                    <a:pt x="138" y="98"/>
                  </a:cubicBezTo>
                  <a:cubicBezTo>
                    <a:pt x="134" y="99"/>
                    <a:pt x="108" y="109"/>
                    <a:pt x="60" y="42"/>
                  </a:cubicBezTo>
                  <a:cubicBezTo>
                    <a:pt x="42" y="19"/>
                    <a:pt x="25" y="21"/>
                    <a:pt x="11" y="24"/>
                  </a:cubicBezTo>
                  <a:cubicBezTo>
                    <a:pt x="7" y="24"/>
                    <a:pt x="3" y="19"/>
                    <a:pt x="3" y="1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5203824" y="2940050"/>
              <a:ext cx="1373187" cy="2128838"/>
            </a:xfrm>
            <a:custGeom>
              <a:avLst/>
              <a:gdLst>
                <a:gd name="T0" fmla="*/ 92 w 120"/>
                <a:gd name="T1" fmla="*/ 119 h 184"/>
                <a:gd name="T2" fmla="*/ 92 w 120"/>
                <a:gd name="T3" fmla="*/ 119 h 184"/>
                <a:gd name="T4" fmla="*/ 67 w 120"/>
                <a:gd name="T5" fmla="*/ 56 h 184"/>
                <a:gd name="T6" fmla="*/ 56 w 120"/>
                <a:gd name="T7" fmla="*/ 43 h 184"/>
                <a:gd name="T8" fmla="*/ 46 w 120"/>
                <a:gd name="T9" fmla="*/ 13 h 184"/>
                <a:gd name="T10" fmla="*/ 58 w 120"/>
                <a:gd name="T11" fmla="*/ 1 h 184"/>
                <a:gd name="T12" fmla="*/ 67 w 120"/>
                <a:gd name="T13" fmla="*/ 8 h 184"/>
                <a:gd name="T14" fmla="*/ 66 w 120"/>
                <a:gd name="T15" fmla="*/ 14 h 184"/>
                <a:gd name="T16" fmla="*/ 78 w 120"/>
                <a:gd name="T17" fmla="*/ 52 h 184"/>
                <a:gd name="T18" fmla="*/ 104 w 120"/>
                <a:gd name="T19" fmla="*/ 139 h 184"/>
                <a:gd name="T20" fmla="*/ 0 w 120"/>
                <a:gd name="T21" fmla="*/ 164 h 184"/>
                <a:gd name="T22" fmla="*/ 13 w 120"/>
                <a:gd name="T23" fmla="*/ 161 h 184"/>
                <a:gd name="T24" fmla="*/ 92 w 120"/>
                <a:gd name="T25" fmla="*/ 119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0" h="184">
                  <a:moveTo>
                    <a:pt x="92" y="119"/>
                  </a:moveTo>
                  <a:lnTo>
                    <a:pt x="92" y="119"/>
                  </a:lnTo>
                  <a:cubicBezTo>
                    <a:pt x="95" y="110"/>
                    <a:pt x="99" y="89"/>
                    <a:pt x="67" y="56"/>
                  </a:cubicBezTo>
                  <a:cubicBezTo>
                    <a:pt x="65" y="54"/>
                    <a:pt x="62" y="49"/>
                    <a:pt x="56" y="43"/>
                  </a:cubicBezTo>
                  <a:cubicBezTo>
                    <a:pt x="42" y="30"/>
                    <a:pt x="46" y="15"/>
                    <a:pt x="46" y="13"/>
                  </a:cubicBezTo>
                  <a:cubicBezTo>
                    <a:pt x="50" y="3"/>
                    <a:pt x="56" y="0"/>
                    <a:pt x="58" y="1"/>
                  </a:cubicBezTo>
                  <a:cubicBezTo>
                    <a:pt x="60" y="2"/>
                    <a:pt x="65" y="6"/>
                    <a:pt x="67" y="8"/>
                  </a:cubicBezTo>
                  <a:cubicBezTo>
                    <a:pt x="68" y="9"/>
                    <a:pt x="67" y="11"/>
                    <a:pt x="66" y="14"/>
                  </a:cubicBezTo>
                  <a:cubicBezTo>
                    <a:pt x="61" y="24"/>
                    <a:pt x="58" y="33"/>
                    <a:pt x="78" y="52"/>
                  </a:cubicBezTo>
                  <a:cubicBezTo>
                    <a:pt x="95" y="69"/>
                    <a:pt x="120" y="109"/>
                    <a:pt x="104" y="139"/>
                  </a:cubicBezTo>
                  <a:cubicBezTo>
                    <a:pt x="81" y="184"/>
                    <a:pt x="0" y="171"/>
                    <a:pt x="0" y="164"/>
                  </a:cubicBezTo>
                  <a:cubicBezTo>
                    <a:pt x="0" y="159"/>
                    <a:pt x="4" y="160"/>
                    <a:pt x="13" y="161"/>
                  </a:cubicBezTo>
                  <a:cubicBezTo>
                    <a:pt x="47" y="167"/>
                    <a:pt x="85" y="151"/>
                    <a:pt x="92" y="11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/>
            <p:cNvSpPr>
              <a:spLocks/>
            </p:cNvSpPr>
            <p:nvPr userDrawn="1"/>
          </p:nvSpPr>
          <p:spPr bwMode="auto">
            <a:xfrm>
              <a:off x="4746624" y="3981450"/>
              <a:ext cx="307975" cy="277813"/>
            </a:xfrm>
            <a:custGeom>
              <a:avLst/>
              <a:gdLst>
                <a:gd name="T0" fmla="*/ 6 w 27"/>
                <a:gd name="T1" fmla="*/ 8 h 24"/>
                <a:gd name="T2" fmla="*/ 6 w 27"/>
                <a:gd name="T3" fmla="*/ 8 h 24"/>
                <a:gd name="T4" fmla="*/ 8 w 27"/>
                <a:gd name="T5" fmla="*/ 19 h 24"/>
                <a:gd name="T6" fmla="*/ 25 w 27"/>
                <a:gd name="T7" fmla="*/ 18 h 24"/>
                <a:gd name="T8" fmla="*/ 14 w 27"/>
                <a:gd name="T9" fmla="*/ 1 h 24"/>
                <a:gd name="T10" fmla="*/ 6 w 27"/>
                <a:gd name="T11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4">
                  <a:moveTo>
                    <a:pt x="6" y="8"/>
                  </a:moveTo>
                  <a:lnTo>
                    <a:pt x="6" y="8"/>
                  </a:lnTo>
                  <a:cubicBezTo>
                    <a:pt x="0" y="11"/>
                    <a:pt x="6" y="17"/>
                    <a:pt x="8" y="19"/>
                  </a:cubicBezTo>
                  <a:cubicBezTo>
                    <a:pt x="14" y="24"/>
                    <a:pt x="27" y="23"/>
                    <a:pt x="25" y="18"/>
                  </a:cubicBezTo>
                  <a:cubicBezTo>
                    <a:pt x="23" y="12"/>
                    <a:pt x="21" y="2"/>
                    <a:pt x="14" y="1"/>
                  </a:cubicBezTo>
                  <a:cubicBezTo>
                    <a:pt x="0" y="0"/>
                    <a:pt x="7" y="7"/>
                    <a:pt x="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2754312" y="3136900"/>
              <a:ext cx="2128837" cy="2336800"/>
            </a:xfrm>
            <a:custGeom>
              <a:avLst/>
              <a:gdLst>
                <a:gd name="T0" fmla="*/ 186 w 186"/>
                <a:gd name="T1" fmla="*/ 141 h 202"/>
                <a:gd name="T2" fmla="*/ 186 w 186"/>
                <a:gd name="T3" fmla="*/ 141 h 202"/>
                <a:gd name="T4" fmla="*/ 171 w 186"/>
                <a:gd name="T5" fmla="*/ 133 h 202"/>
                <a:gd name="T6" fmla="*/ 49 w 186"/>
                <a:gd name="T7" fmla="*/ 61 h 202"/>
                <a:gd name="T8" fmla="*/ 49 w 186"/>
                <a:gd name="T9" fmla="*/ 61 h 202"/>
                <a:gd name="T10" fmla="*/ 95 w 186"/>
                <a:gd name="T11" fmla="*/ 19 h 202"/>
                <a:gd name="T12" fmla="*/ 99 w 186"/>
                <a:gd name="T13" fmla="*/ 18 h 202"/>
                <a:gd name="T14" fmla="*/ 100 w 186"/>
                <a:gd name="T15" fmla="*/ 7 h 202"/>
                <a:gd name="T16" fmla="*/ 91 w 186"/>
                <a:gd name="T17" fmla="*/ 5 h 202"/>
                <a:gd name="T18" fmla="*/ 13 w 186"/>
                <a:gd name="T19" fmla="*/ 53 h 202"/>
                <a:gd name="T20" fmla="*/ 101 w 186"/>
                <a:gd name="T21" fmla="*/ 160 h 202"/>
                <a:gd name="T22" fmla="*/ 185 w 186"/>
                <a:gd name="T23" fmla="*/ 143 h 202"/>
                <a:gd name="T24" fmla="*/ 186 w 186"/>
                <a:gd name="T25" fmla="*/ 141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202">
                  <a:moveTo>
                    <a:pt x="186" y="141"/>
                  </a:moveTo>
                  <a:lnTo>
                    <a:pt x="186" y="141"/>
                  </a:lnTo>
                  <a:cubicBezTo>
                    <a:pt x="184" y="139"/>
                    <a:pt x="172" y="134"/>
                    <a:pt x="171" y="133"/>
                  </a:cubicBezTo>
                  <a:cubicBezTo>
                    <a:pt x="99" y="202"/>
                    <a:pt x="47" y="103"/>
                    <a:pt x="49" y="61"/>
                  </a:cubicBezTo>
                  <a:cubicBezTo>
                    <a:pt x="49" y="61"/>
                    <a:pt x="49" y="61"/>
                    <a:pt x="49" y="61"/>
                  </a:cubicBezTo>
                  <a:cubicBezTo>
                    <a:pt x="54" y="14"/>
                    <a:pt x="89" y="19"/>
                    <a:pt x="95" y="19"/>
                  </a:cubicBezTo>
                  <a:cubicBezTo>
                    <a:pt x="99" y="18"/>
                    <a:pt x="98" y="18"/>
                    <a:pt x="99" y="18"/>
                  </a:cubicBezTo>
                  <a:cubicBezTo>
                    <a:pt x="106" y="18"/>
                    <a:pt x="108" y="8"/>
                    <a:pt x="100" y="7"/>
                  </a:cubicBezTo>
                  <a:cubicBezTo>
                    <a:pt x="99" y="6"/>
                    <a:pt x="92" y="5"/>
                    <a:pt x="91" y="5"/>
                  </a:cubicBezTo>
                  <a:cubicBezTo>
                    <a:pt x="47" y="3"/>
                    <a:pt x="24" y="0"/>
                    <a:pt x="13" y="53"/>
                  </a:cubicBezTo>
                  <a:cubicBezTo>
                    <a:pt x="0" y="120"/>
                    <a:pt x="83" y="154"/>
                    <a:pt x="101" y="160"/>
                  </a:cubicBezTo>
                  <a:cubicBezTo>
                    <a:pt x="149" y="173"/>
                    <a:pt x="181" y="157"/>
                    <a:pt x="185" y="143"/>
                  </a:cubicBezTo>
                  <a:cubicBezTo>
                    <a:pt x="186" y="142"/>
                    <a:pt x="186" y="141"/>
                    <a:pt x="186" y="14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225425" y="5449888"/>
              <a:ext cx="1006475" cy="1376363"/>
            </a:xfrm>
            <a:custGeom>
              <a:avLst/>
              <a:gdLst>
                <a:gd name="T0" fmla="*/ 84 w 88"/>
                <a:gd name="T1" fmla="*/ 70 h 119"/>
                <a:gd name="T2" fmla="*/ 84 w 88"/>
                <a:gd name="T3" fmla="*/ 70 h 119"/>
                <a:gd name="T4" fmla="*/ 88 w 88"/>
                <a:gd name="T5" fmla="*/ 57 h 119"/>
                <a:gd name="T6" fmla="*/ 68 w 88"/>
                <a:gd name="T7" fmla="*/ 25 h 119"/>
                <a:gd name="T8" fmla="*/ 68 w 88"/>
                <a:gd name="T9" fmla="*/ 25 h 119"/>
                <a:gd name="T10" fmla="*/ 21 w 88"/>
                <a:gd name="T11" fmla="*/ 91 h 119"/>
                <a:gd name="T12" fmla="*/ 40 w 88"/>
                <a:gd name="T13" fmla="*/ 119 h 119"/>
                <a:gd name="T14" fmla="*/ 53 w 88"/>
                <a:gd name="T15" fmla="*/ 112 h 119"/>
                <a:gd name="T16" fmla="*/ 84 w 88"/>
                <a:gd name="T17" fmla="*/ 7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119">
                  <a:moveTo>
                    <a:pt x="84" y="70"/>
                  </a:moveTo>
                  <a:lnTo>
                    <a:pt x="84" y="70"/>
                  </a:lnTo>
                  <a:cubicBezTo>
                    <a:pt x="87" y="66"/>
                    <a:pt x="88" y="61"/>
                    <a:pt x="88" y="57"/>
                  </a:cubicBezTo>
                  <a:cubicBezTo>
                    <a:pt x="87" y="46"/>
                    <a:pt x="83" y="0"/>
                    <a:pt x="68" y="25"/>
                  </a:cubicBezTo>
                  <a:lnTo>
                    <a:pt x="68" y="25"/>
                  </a:lnTo>
                  <a:lnTo>
                    <a:pt x="21" y="91"/>
                  </a:lnTo>
                  <a:cubicBezTo>
                    <a:pt x="0" y="119"/>
                    <a:pt x="30" y="118"/>
                    <a:pt x="40" y="119"/>
                  </a:cubicBezTo>
                  <a:cubicBezTo>
                    <a:pt x="49" y="119"/>
                    <a:pt x="51" y="116"/>
                    <a:pt x="53" y="112"/>
                  </a:cubicBezTo>
                  <a:cubicBezTo>
                    <a:pt x="56" y="108"/>
                    <a:pt x="84" y="70"/>
                    <a:pt x="84" y="7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/>
            <p:cNvSpPr>
              <a:spLocks/>
            </p:cNvSpPr>
            <p:nvPr userDrawn="1"/>
          </p:nvSpPr>
          <p:spPr bwMode="auto">
            <a:xfrm>
              <a:off x="3074987" y="5218113"/>
              <a:ext cx="2541587" cy="1619250"/>
            </a:xfrm>
            <a:custGeom>
              <a:avLst/>
              <a:gdLst>
                <a:gd name="T0" fmla="*/ 107 w 222"/>
                <a:gd name="T1" fmla="*/ 57 h 140"/>
                <a:gd name="T2" fmla="*/ 107 w 222"/>
                <a:gd name="T3" fmla="*/ 57 h 140"/>
                <a:gd name="T4" fmla="*/ 107 w 222"/>
                <a:gd name="T5" fmla="*/ 57 h 140"/>
                <a:gd name="T6" fmla="*/ 163 w 222"/>
                <a:gd name="T7" fmla="*/ 131 h 140"/>
                <a:gd name="T8" fmla="*/ 175 w 222"/>
                <a:gd name="T9" fmla="*/ 139 h 140"/>
                <a:gd name="T10" fmla="*/ 208 w 222"/>
                <a:gd name="T11" fmla="*/ 139 h 140"/>
                <a:gd name="T12" fmla="*/ 208 w 222"/>
                <a:gd name="T13" fmla="*/ 124 h 140"/>
                <a:gd name="T14" fmla="*/ 147 w 222"/>
                <a:gd name="T15" fmla="*/ 54 h 140"/>
                <a:gd name="T16" fmla="*/ 87 w 222"/>
                <a:gd name="T17" fmla="*/ 27 h 140"/>
                <a:gd name="T18" fmla="*/ 72 w 222"/>
                <a:gd name="T19" fmla="*/ 46 h 140"/>
                <a:gd name="T20" fmla="*/ 23 w 222"/>
                <a:gd name="T21" fmla="*/ 111 h 140"/>
                <a:gd name="T22" fmla="*/ 41 w 222"/>
                <a:gd name="T23" fmla="*/ 139 h 140"/>
                <a:gd name="T24" fmla="*/ 55 w 222"/>
                <a:gd name="T25" fmla="*/ 13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2" h="140">
                  <a:moveTo>
                    <a:pt x="107" y="57"/>
                  </a:moveTo>
                  <a:lnTo>
                    <a:pt x="107" y="57"/>
                  </a:lnTo>
                  <a:lnTo>
                    <a:pt x="107" y="57"/>
                  </a:lnTo>
                  <a:cubicBezTo>
                    <a:pt x="128" y="88"/>
                    <a:pt x="162" y="128"/>
                    <a:pt x="163" y="131"/>
                  </a:cubicBezTo>
                  <a:cubicBezTo>
                    <a:pt x="166" y="134"/>
                    <a:pt x="170" y="138"/>
                    <a:pt x="175" y="139"/>
                  </a:cubicBezTo>
                  <a:cubicBezTo>
                    <a:pt x="177" y="140"/>
                    <a:pt x="205" y="139"/>
                    <a:pt x="208" y="139"/>
                  </a:cubicBezTo>
                  <a:cubicBezTo>
                    <a:pt x="209" y="139"/>
                    <a:pt x="222" y="139"/>
                    <a:pt x="208" y="124"/>
                  </a:cubicBezTo>
                  <a:cubicBezTo>
                    <a:pt x="192" y="107"/>
                    <a:pt x="163" y="71"/>
                    <a:pt x="147" y="54"/>
                  </a:cubicBezTo>
                  <a:cubicBezTo>
                    <a:pt x="118" y="21"/>
                    <a:pt x="109" y="0"/>
                    <a:pt x="87" y="27"/>
                  </a:cubicBezTo>
                  <a:lnTo>
                    <a:pt x="72" y="46"/>
                  </a:lnTo>
                  <a:lnTo>
                    <a:pt x="23" y="111"/>
                  </a:lnTo>
                  <a:cubicBezTo>
                    <a:pt x="0" y="139"/>
                    <a:pt x="31" y="138"/>
                    <a:pt x="41" y="139"/>
                  </a:cubicBezTo>
                  <a:cubicBezTo>
                    <a:pt x="51" y="139"/>
                    <a:pt x="52" y="136"/>
                    <a:pt x="55" y="132"/>
                  </a:cubicBezTo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8202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700" r:id="rId2"/>
    <p:sldLayoutId id="2147483694" r:id="rId3"/>
    <p:sldLayoutId id="2147483703" r:id="rId4"/>
    <p:sldLayoutId id="2147483704" r:id="rId5"/>
    <p:sldLayoutId id="2147483702" r:id="rId6"/>
    <p:sldLayoutId id="2147483701" r:id="rId7"/>
    <p:sldLayoutId id="2147483706" r:id="rId8"/>
    <p:sldLayoutId id="2147483689" r:id="rId9"/>
    <p:sldLayoutId id="2147483698" r:id="rId10"/>
    <p:sldLayoutId id="2147483708" r:id="rId11"/>
    <p:sldLayoutId id="2147483705" r:id="rId12"/>
    <p:sldLayoutId id="2147483707" r:id="rId13"/>
    <p:sldLayoutId id="2147483655" r:id="rId14"/>
    <p:sldLayoutId id="2147483712" r:id="rId15"/>
    <p:sldLayoutId id="2147483713" r:id="rId16"/>
    <p:sldLayoutId id="2147483715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3400" kern="1200" spc="-100" baseline="0">
          <a:solidFill>
            <a:schemeClr val="tx2">
              <a:lumMod val="75000"/>
            </a:schemeClr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0"/>
        </a:spcAft>
        <a:buFont typeface="Franklin Gothic Book" pitchFamily="34" charset="0"/>
        <a:buNone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5000"/>
        </a:lnSpc>
        <a:spcBef>
          <a:spcPts val="0"/>
        </a:spcBef>
        <a:spcAft>
          <a:spcPts val="800"/>
        </a:spcAft>
        <a:buFont typeface="Arial" pitchFamily="34" charset="0"/>
        <a:buNone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95000"/>
        </a:lnSpc>
        <a:spcBef>
          <a:spcPts val="1200"/>
        </a:spcBef>
        <a:spcAft>
          <a:spcPts val="200"/>
        </a:spcAft>
        <a:buFont typeface="Arial" pitchFamily="34" charset="0"/>
        <a:buChar char=" 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400050" indent="-171450" algn="l" defTabSz="914400" rtl="0" eaLnBrk="1" latinLnBrk="0" hangingPunct="1">
        <a:lnSpc>
          <a:spcPct val="95000"/>
        </a:lnSpc>
        <a:spcBef>
          <a:spcPts val="400"/>
        </a:spcBef>
        <a:spcAft>
          <a:spcPts val="400"/>
        </a:spcAft>
        <a:buFont typeface="Arial" pitchFamily="34" charset="0"/>
        <a:buChar char="•"/>
        <a:defRPr sz="17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FontTx/>
        <a:buNone/>
        <a:defRPr sz="24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288925" indent="-169863" algn="l" defTabSz="914400" rtl="0" eaLnBrk="1" latinLnBrk="0" hangingPunct="1">
        <a:lnSpc>
          <a:spcPct val="90000"/>
        </a:lnSpc>
        <a:spcBef>
          <a:spcPts val="200"/>
        </a:spcBef>
        <a:buFont typeface="Arial" pitchFamily="34" charset="0"/>
        <a:buChar char="•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457200" indent="-168275" algn="l" defTabSz="914400" rtl="0" eaLnBrk="1" latinLnBrk="0" hangingPunct="1">
        <a:lnSpc>
          <a:spcPct val="90000"/>
        </a:lnSpc>
        <a:spcBef>
          <a:spcPts val="200"/>
        </a:spcBef>
        <a:buFont typeface="Arial" pitchFamily="34" charset="0"/>
        <a:buChar char="•"/>
        <a:defRPr sz="20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625475" indent="-168275" algn="l" defTabSz="914400" rtl="0" eaLnBrk="1" latinLnBrk="0" hangingPunct="1">
        <a:lnSpc>
          <a:spcPct val="90000"/>
        </a:lnSpc>
        <a:spcBef>
          <a:spcPts val="200"/>
        </a:spcBef>
        <a:buFont typeface="Arial" pitchFamily="34" charset="0"/>
        <a:buChar char="•"/>
        <a:defRPr sz="1800" kern="1200">
          <a:solidFill>
            <a:schemeClr val="bg2">
              <a:lumMod val="75000"/>
            </a:schemeClr>
          </a:solidFill>
          <a:latin typeface="+mn-lt"/>
          <a:ea typeface="+mn-ea"/>
          <a:cs typeface="+mn-cs"/>
        </a:defRPr>
      </a:lvl8pPr>
      <a:lvl9pPr marL="804863" indent="-179388" algn="l" defTabSz="914400" rtl="0" eaLnBrk="1" latinLnBrk="0" hangingPunct="1">
        <a:lnSpc>
          <a:spcPct val="90000"/>
        </a:lnSpc>
        <a:spcBef>
          <a:spcPts val="400"/>
        </a:spcBef>
        <a:buFont typeface="Arial" pitchFamily="34" charset="0"/>
        <a:buChar char="•"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png"/><Relationship Id="rId12" Type="http://schemas.openxmlformats.org/officeDocument/2006/relationships/image" Target="../media/image1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4472006" y="1012355"/>
            <a:ext cx="3384366" cy="5153731"/>
          </a:xfrm>
          <a:prstGeom prst="roundRect">
            <a:avLst>
              <a:gd name="adj" fmla="val 6895"/>
            </a:avLst>
          </a:prstGeom>
          <a:solidFill>
            <a:schemeClr val="bg1"/>
          </a:solidFill>
          <a:ln>
            <a:solidFill>
              <a:srgbClr val="C60C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491921" y="1012355"/>
            <a:ext cx="3183356" cy="5153731"/>
          </a:xfrm>
          <a:prstGeom prst="roundRect">
            <a:avLst>
              <a:gd name="adj" fmla="val 6278"/>
            </a:avLst>
          </a:prstGeom>
          <a:solidFill>
            <a:schemeClr val="bg1"/>
          </a:solidFill>
          <a:ln>
            <a:solidFill>
              <a:srgbClr val="C60C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91921" y="1059609"/>
            <a:ext cx="3183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Car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472007" y="1041968"/>
            <a:ext cx="3384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Data </a:t>
            </a:r>
            <a:r>
              <a:rPr lang="en-US" b="1" dirty="0" smtClean="0"/>
              <a:t>Processing</a:t>
            </a:r>
            <a:endParaRPr lang="en-US" b="1" dirty="0"/>
          </a:p>
        </p:txBody>
      </p:sp>
      <p:sp>
        <p:nvSpPr>
          <p:cNvPr id="9" name="Rounded Rectangle 8"/>
          <p:cNvSpPr/>
          <p:nvPr/>
        </p:nvSpPr>
        <p:spPr>
          <a:xfrm>
            <a:off x="8533171" y="1029995"/>
            <a:ext cx="3223592" cy="5116355"/>
          </a:xfrm>
          <a:prstGeom prst="roundRect">
            <a:avLst>
              <a:gd name="adj" fmla="val 7639"/>
            </a:avLst>
          </a:prstGeom>
          <a:solidFill>
            <a:schemeClr val="bg1"/>
          </a:solidFill>
          <a:ln>
            <a:solidFill>
              <a:srgbClr val="C60C3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8533171" y="1032587"/>
            <a:ext cx="3223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Home</a:t>
            </a:r>
            <a:endParaRPr lang="en-US" b="1" dirty="0"/>
          </a:p>
        </p:txBody>
      </p:sp>
      <p:sp>
        <p:nvSpPr>
          <p:cNvPr id="11" name="Rounded Rectangle 10"/>
          <p:cNvSpPr/>
          <p:nvPr/>
        </p:nvSpPr>
        <p:spPr>
          <a:xfrm>
            <a:off x="1251515" y="4347218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Raspberry PI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1251515" y="3673793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OBD2</a:t>
            </a:r>
            <a:endParaRPr lang="en-US" sz="1400" dirty="0"/>
          </a:p>
        </p:txBody>
      </p:sp>
      <p:cxnSp>
        <p:nvCxnSpPr>
          <p:cNvPr id="14" name="Straight Connector 13"/>
          <p:cNvCxnSpPr>
            <a:stCxn id="12" idx="2"/>
            <a:endCxn id="11" idx="0"/>
          </p:cNvCxnSpPr>
          <p:nvPr/>
        </p:nvCxnSpPr>
        <p:spPr>
          <a:xfrm>
            <a:off x="1913450" y="4145915"/>
            <a:ext cx="0" cy="201302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251515" y="5042183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fluentd</a:t>
            </a:r>
            <a:endParaRPr lang="en-US" sz="1400" dirty="0"/>
          </a:p>
        </p:txBody>
      </p:sp>
      <p:cxnSp>
        <p:nvCxnSpPr>
          <p:cNvPr id="20" name="Straight Connector 19"/>
          <p:cNvCxnSpPr/>
          <p:nvPr/>
        </p:nvCxnSpPr>
        <p:spPr>
          <a:xfrm>
            <a:off x="1913450" y="4836855"/>
            <a:ext cx="0" cy="201302"/>
          </a:xfrm>
          <a:prstGeom prst="line">
            <a:avLst/>
          </a:prstGeom>
          <a:ln>
            <a:solidFill>
              <a:srgbClr val="000000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5184299" y="5029355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fluentd</a:t>
            </a:r>
            <a:endParaRPr lang="en-US" sz="1400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647" y="3928037"/>
            <a:ext cx="768634" cy="669597"/>
          </a:xfrm>
          <a:prstGeom prst="rect">
            <a:avLst/>
          </a:prstGeom>
        </p:spPr>
      </p:pic>
      <p:cxnSp>
        <p:nvCxnSpPr>
          <p:cNvPr id="27" name="Straight Connector 26"/>
          <p:cNvCxnSpPr>
            <a:stCxn id="19" idx="3"/>
            <a:endCxn id="22" idx="1"/>
          </p:cNvCxnSpPr>
          <p:nvPr/>
        </p:nvCxnSpPr>
        <p:spPr>
          <a:xfrm flipV="1">
            <a:off x="2575385" y="5265417"/>
            <a:ext cx="2608914" cy="12828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9477004" y="4022257"/>
            <a:ext cx="1323870" cy="472123"/>
          </a:xfrm>
          <a:prstGeom prst="roundRect">
            <a:avLst/>
          </a:prstGeom>
          <a:solidFill>
            <a:srgbClr val="C60C3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t</a:t>
            </a:r>
            <a:r>
              <a:rPr lang="en-US" sz="1400" dirty="0" smtClean="0"/>
              <a:t>rigger logic</a:t>
            </a:r>
            <a:endParaRPr lang="en-US" sz="1400" dirty="0"/>
          </a:p>
        </p:txBody>
      </p:sp>
      <p:cxnSp>
        <p:nvCxnSpPr>
          <p:cNvPr id="57" name="Straight Connector 56"/>
          <p:cNvCxnSpPr>
            <a:stCxn id="48" idx="1"/>
            <a:endCxn id="25" idx="3"/>
          </p:cNvCxnSpPr>
          <p:nvPr/>
        </p:nvCxnSpPr>
        <p:spPr>
          <a:xfrm flipH="1">
            <a:off x="7431281" y="4258319"/>
            <a:ext cx="2045723" cy="4517"/>
          </a:xfrm>
          <a:prstGeom prst="line">
            <a:avLst/>
          </a:prstGeom>
          <a:ln>
            <a:solidFill>
              <a:srgbClr val="000000"/>
            </a:solidFill>
            <a:prstDash val="sys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2647" y="4549595"/>
            <a:ext cx="1069655" cy="214494"/>
          </a:xfrm>
          <a:prstGeom prst="rect">
            <a:avLst/>
          </a:prstGeom>
        </p:spPr>
      </p:pic>
      <p:sp>
        <p:nvSpPr>
          <p:cNvPr id="62" name="Cloud 61"/>
          <p:cNvSpPr/>
          <p:nvPr/>
        </p:nvSpPr>
        <p:spPr>
          <a:xfrm>
            <a:off x="3326810" y="4969967"/>
            <a:ext cx="1446435" cy="671414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" y="264617"/>
            <a:ext cx="12188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Connected Car: Proximity Detection </a:t>
            </a:r>
            <a:r>
              <a:rPr lang="en-US" sz="2400" b="1" dirty="0" smtClean="0"/>
              <a:t>on MapR Data Platform</a:t>
            </a:r>
            <a:endParaRPr lang="en-US" sz="24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981" y="2833363"/>
            <a:ext cx="986938" cy="986938"/>
          </a:xfrm>
          <a:prstGeom prst="rect">
            <a:avLst/>
          </a:prstGeom>
        </p:spPr>
      </p:pic>
      <p:pic>
        <p:nvPicPr>
          <p:cNvPr id="3" name="Picture 2" descr="AT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985" y="5789512"/>
            <a:ext cx="1771462" cy="335609"/>
          </a:xfrm>
          <a:prstGeom prst="rect">
            <a:avLst/>
          </a:prstGeom>
        </p:spPr>
      </p:pic>
      <p:pic>
        <p:nvPicPr>
          <p:cNvPr id="37" name="Picture 36" descr="AT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80" y="5789512"/>
            <a:ext cx="1771462" cy="33560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170439" y="3221163"/>
            <a:ext cx="1285890" cy="1722591"/>
            <a:chOff x="5245015" y="2169863"/>
            <a:chExt cx="1473663" cy="2221736"/>
          </a:xfrm>
        </p:grpSpPr>
        <p:pic>
          <p:nvPicPr>
            <p:cNvPr id="23" name="Picture 22"/>
            <p:cNvPicPr/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5015" y="2169863"/>
              <a:ext cx="1473663" cy="22217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</p:pic>
        <p:pic>
          <p:nvPicPr>
            <p:cNvPr id="41" name="Picture 40" descr="MapR-TrdMk_logo_012714_koBkgrd_red_rgb.png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92" t="37033" r="16353" b="31764"/>
            <a:stretch/>
          </p:blipFill>
          <p:spPr>
            <a:xfrm rot="1787353">
              <a:off x="5383654" y="2474636"/>
              <a:ext cx="672264" cy="243543"/>
            </a:xfrm>
            <a:prstGeom prst="rect">
              <a:avLst/>
            </a:prstGeom>
          </p:spPr>
        </p:pic>
      </p:grpSp>
      <p:pic>
        <p:nvPicPr>
          <p:cNvPr id="21" name="Picture 20" descr="MapR-TrdMk_logo-el_012714_red-gra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69" y="5829070"/>
            <a:ext cx="1627574" cy="313972"/>
          </a:xfrm>
          <a:prstGeom prst="rect">
            <a:avLst/>
          </a:prstGeom>
        </p:spPr>
      </p:pic>
      <p:pic>
        <p:nvPicPr>
          <p:cNvPr id="35" name="Picture 34" descr="MapR-TrdMk_logo-el_012714_red-gra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808" y="5449624"/>
            <a:ext cx="1627574" cy="313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90409" y="2028581"/>
            <a:ext cx="1690837" cy="15619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1104" y="4495789"/>
            <a:ext cx="949008" cy="474504"/>
          </a:xfrm>
          <a:prstGeom prst="rect">
            <a:avLst/>
          </a:prstGeom>
        </p:spPr>
      </p:pic>
      <p:cxnSp>
        <p:nvCxnSpPr>
          <p:cNvPr id="38" name="Straight Connector 37"/>
          <p:cNvCxnSpPr>
            <a:stCxn id="48" idx="0"/>
          </p:cNvCxnSpPr>
          <p:nvPr/>
        </p:nvCxnSpPr>
        <p:spPr>
          <a:xfrm flipH="1" flipV="1">
            <a:off x="10135828" y="3422044"/>
            <a:ext cx="3111" cy="600213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48" idx="0"/>
            <a:endCxn id="29" idx="3"/>
          </p:cNvCxnSpPr>
          <p:nvPr/>
        </p:nvCxnSpPr>
        <p:spPr>
          <a:xfrm rot="16200000" flipV="1">
            <a:off x="5714438" y="-402245"/>
            <a:ext cx="1777986" cy="7071017"/>
          </a:xfrm>
          <a:prstGeom prst="curvedConnector2">
            <a:avLst/>
          </a:prstGeom>
          <a:ln>
            <a:solidFill>
              <a:schemeClr val="tx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Cloud 44"/>
          <p:cNvSpPr/>
          <p:nvPr/>
        </p:nvSpPr>
        <p:spPr>
          <a:xfrm>
            <a:off x="7554231" y="2549749"/>
            <a:ext cx="1446435" cy="671414"/>
          </a:xfrm>
          <a:prstGeom prst="cloud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screenshot-front-end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64" y="1629263"/>
            <a:ext cx="2139158" cy="1230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0" name="Rectangle 29"/>
          <p:cNvSpPr/>
          <p:nvPr/>
        </p:nvSpPr>
        <p:spPr>
          <a:xfrm rot="16200000">
            <a:off x="281443" y="4480212"/>
            <a:ext cx="14721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/>
              <a:t>Data Acquisition </a:t>
            </a:r>
            <a:endParaRPr lang="en-US" sz="1400" dirty="0"/>
          </a:p>
        </p:txBody>
      </p:sp>
      <p:sp>
        <p:nvSpPr>
          <p:cNvPr id="55" name="Rectangle 54"/>
          <p:cNvSpPr/>
          <p:nvPr/>
        </p:nvSpPr>
        <p:spPr>
          <a:xfrm>
            <a:off x="9225237" y="1936970"/>
            <a:ext cx="182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 smtClean="0"/>
              <a:t>Temperature Control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299977"/>
      </p:ext>
    </p:extLst>
  </p:cSld>
  <p:clrMapOvr>
    <a:masterClrMapping/>
  </p:clrMapOvr>
</p:sld>
</file>

<file path=ppt/theme/theme1.xml><?xml version="1.0" encoding="utf-8"?>
<a:theme xmlns:a="http://schemas.openxmlformats.org/drawingml/2006/main" name="IN_Presentation_Template_PPT (5)">
  <a:themeElements>
    <a:clrScheme name="MAPR">
      <a:dk1>
        <a:sysClr val="windowText" lastClr="000000"/>
      </a:dk1>
      <a:lt1>
        <a:sysClr val="window" lastClr="FFFFFF"/>
      </a:lt1>
      <a:dk2>
        <a:srgbClr val="C60C30"/>
      </a:dk2>
      <a:lt2>
        <a:srgbClr val="688096"/>
      </a:lt2>
      <a:accent1>
        <a:srgbClr val="0098DB"/>
      </a:accent1>
      <a:accent2>
        <a:srgbClr val="A6BCC6"/>
      </a:accent2>
      <a:accent3>
        <a:srgbClr val="3B6E8E"/>
      </a:accent3>
      <a:accent4>
        <a:srgbClr val="FFFF00"/>
      </a:accent4>
      <a:accent5>
        <a:srgbClr val="FDC82F"/>
      </a:accent5>
      <a:accent6>
        <a:srgbClr val="F9464E"/>
      </a:accent6>
      <a:hlink>
        <a:srgbClr val="03202F"/>
      </a:hlink>
      <a:folHlink>
        <a:srgbClr val="0000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1000">
              <a:schemeClr val="tx2">
                <a:lumMod val="89000"/>
              </a:schemeClr>
            </a:gs>
            <a:gs pos="50000">
              <a:schemeClr val="tx2"/>
            </a:gs>
          </a:gsLst>
          <a:lin ang="5400000" scaled="0"/>
        </a:gradFill>
        <a:ln>
          <a:noFill/>
        </a:ln>
      </a:spPr>
      <a:bodyPr lIns="0" tIns="0" rIns="0" bIns="0" rtlCol="0" anchor="ctr"/>
      <a:lstStyle>
        <a:defPPr algn="ctr">
          <a:lnSpc>
            <a:spcPct val="95000"/>
          </a:lnSpc>
          <a:defRPr sz="2000" b="1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>
        <a:defPPr>
          <a:defRPr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Duarte_2013">
      <a:majorFont>
        <a:latin typeface="Franklin Gothic Boo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uarte_2013">
      <a:dk1>
        <a:sysClr val="windowText" lastClr="000000"/>
      </a:dk1>
      <a:lt1>
        <a:sysClr val="window" lastClr="FFFFFF"/>
      </a:lt1>
      <a:dk2>
        <a:srgbClr val="AF3C19"/>
      </a:dk2>
      <a:lt2>
        <a:srgbClr val="EAE8DF"/>
      </a:lt2>
      <a:accent1>
        <a:srgbClr val="009EBA"/>
      </a:accent1>
      <a:accent2>
        <a:srgbClr val="A8C4C4"/>
      </a:accent2>
      <a:accent3>
        <a:srgbClr val="C4BDA3"/>
      </a:accent3>
      <a:accent4>
        <a:srgbClr val="8C8A7A"/>
      </a:accent4>
      <a:accent5>
        <a:srgbClr val="66523D"/>
      </a:accent5>
      <a:accent6>
        <a:srgbClr val="938D45"/>
      </a:accent6>
      <a:hlink>
        <a:srgbClr val="009EBA"/>
      </a:hlink>
      <a:folHlink>
        <a:srgbClr val="A8C4C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IN_Presentation_Template_PPT (5)</Template>
  <TotalTime>11737</TotalTime>
  <Words>24</Words>
  <Application>Microsoft Macintosh PowerPoint</Application>
  <PresentationFormat>Custom</PresentationFormat>
  <Paragraphs>11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IN_Presentation_Template_PPT (5)</vt:lpstr>
      <vt:lpstr>PowerPoint Presentation</vt:lpstr>
    </vt:vector>
  </TitlesOfParts>
  <Manager/>
  <Company>MapR EMEA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Alexander Thamm event 2014-09-18</dc:title>
  <dc:subject/>
  <dc:creator>Michael Hausenblas</dc:creator>
  <cp:keywords/>
  <dc:description/>
  <cp:lastModifiedBy>mhausenblas</cp:lastModifiedBy>
  <cp:revision>1218</cp:revision>
  <cp:lastPrinted>2014-01-17T20:03:07Z</cp:lastPrinted>
  <dcterms:created xsi:type="dcterms:W3CDTF">2014-01-03T21:14:32Z</dcterms:created>
  <dcterms:modified xsi:type="dcterms:W3CDTF">2014-09-22T13:27:46Z</dcterms:modified>
  <cp:category/>
</cp:coreProperties>
</file>